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319" r:id="rId2"/>
    <p:sldId id="342" r:id="rId3"/>
    <p:sldId id="327" r:id="rId4"/>
    <p:sldId id="367" r:id="rId5"/>
    <p:sldId id="323" r:id="rId6"/>
    <p:sldId id="259" r:id="rId7"/>
    <p:sldId id="326" r:id="rId8"/>
    <p:sldId id="324" r:id="rId9"/>
    <p:sldId id="333" r:id="rId10"/>
    <p:sldId id="346" r:id="rId11"/>
    <p:sldId id="274" r:id="rId12"/>
    <p:sldId id="334" r:id="rId13"/>
    <p:sldId id="338" r:id="rId14"/>
    <p:sldId id="336" r:id="rId15"/>
    <p:sldId id="299" r:id="rId16"/>
    <p:sldId id="340" r:id="rId17"/>
    <p:sldId id="300" r:id="rId18"/>
    <p:sldId id="301" r:id="rId19"/>
    <p:sldId id="341" r:id="rId20"/>
    <p:sldId id="347" r:id="rId21"/>
    <p:sldId id="343" r:id="rId22"/>
    <p:sldId id="351" r:id="rId23"/>
    <p:sldId id="352" r:id="rId24"/>
    <p:sldId id="373" r:id="rId25"/>
    <p:sldId id="375" r:id="rId26"/>
    <p:sldId id="353" r:id="rId27"/>
    <p:sldId id="368" r:id="rId28"/>
    <p:sldId id="369" r:id="rId29"/>
    <p:sldId id="370" r:id="rId30"/>
    <p:sldId id="371" r:id="rId31"/>
    <p:sldId id="372" r:id="rId32"/>
    <p:sldId id="354" r:id="rId33"/>
    <p:sldId id="355" r:id="rId34"/>
    <p:sldId id="374" r:id="rId35"/>
    <p:sldId id="349" r:id="rId36"/>
    <p:sldId id="350" r:id="rId37"/>
    <p:sldId id="356" r:id="rId38"/>
    <p:sldId id="357" r:id="rId39"/>
    <p:sldId id="360" r:id="rId40"/>
    <p:sldId id="278" r:id="rId41"/>
    <p:sldId id="362" r:id="rId42"/>
    <p:sldId id="363" r:id="rId43"/>
    <p:sldId id="361" r:id="rId44"/>
    <p:sldId id="292" r:id="rId45"/>
    <p:sldId id="364" r:id="rId46"/>
    <p:sldId id="365" r:id="rId47"/>
  </p:sldIdLst>
  <p:sldSz cx="12198350" cy="6858000"/>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8BAB00"/>
    <a:srgbClr val="D67A00"/>
    <a:srgbClr val="EA8600"/>
    <a:srgbClr val="666666"/>
    <a:srgbClr val="777777"/>
    <a:srgbClr val="969696"/>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1" autoAdjust="0"/>
    <p:restoredTop sz="99484" autoAdjust="0"/>
  </p:normalViewPr>
  <p:slideViewPr>
    <p:cSldViewPr>
      <p:cViewPr>
        <p:scale>
          <a:sx n="66" d="100"/>
          <a:sy n="66" d="100"/>
        </p:scale>
        <p:origin x="-2460" y="-1110"/>
      </p:cViewPr>
      <p:guideLst>
        <p:guide orient="horz" pos="2160"/>
        <p:guide pos="38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4" d="100"/>
        <a:sy n="174"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6" Type="http://schemas.openxmlformats.org/officeDocument/2006/relationships/image" Target="../media/image8.jpeg"/><Relationship Id="rId5" Type="http://schemas.openxmlformats.org/officeDocument/2006/relationships/image" Target="../media/image10.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E967BD-B0C9-45D7-9898-B25BD1FF08EE}" type="doc">
      <dgm:prSet loTypeId="urn:microsoft.com/office/officeart/2008/layout/HexagonCluster" loCatId="relationship" qsTypeId="urn:microsoft.com/office/officeart/2005/8/quickstyle/simple1#1" qsCatId="simple" csTypeId="urn:microsoft.com/office/officeart/2005/8/colors/colorful1#1" csCatId="colorful" phldr="1"/>
      <dgm:spPr/>
      <dgm:t>
        <a:bodyPr/>
        <a:lstStyle/>
        <a:p>
          <a:endParaRPr lang="zh-CN" altLang="en-US"/>
        </a:p>
      </dgm:t>
    </dgm:pt>
    <dgm:pt modelId="{881D9A23-61C3-4802-A6F9-36BA4171BA3A}">
      <dgm:prSet phldrT="[文本]" phldr="1"/>
      <dgm:spPr>
        <a:solidFill>
          <a:srgbClr val="FF9900"/>
        </a:solidFill>
        <a:ln>
          <a:solidFill>
            <a:srgbClr val="FF9900"/>
          </a:solidFill>
        </a:ln>
      </dgm:spPr>
      <dgm:t>
        <a:bodyPr/>
        <a:lstStyle/>
        <a:p>
          <a:endParaRPr lang="zh-CN" altLang="en-US" dirty="0"/>
        </a:p>
      </dgm:t>
    </dgm:pt>
    <dgm:pt modelId="{820AD4A3-D7D3-4F03-BBFC-70F238A9B63A}" type="parTrans" cxnId="{7A194F94-B65A-4449-BD4F-074F71540871}">
      <dgm:prSet/>
      <dgm:spPr/>
      <dgm:t>
        <a:bodyPr/>
        <a:lstStyle/>
        <a:p>
          <a:endParaRPr lang="zh-CN" altLang="en-US"/>
        </a:p>
      </dgm:t>
    </dgm:pt>
    <dgm:pt modelId="{C57D4F62-B831-411D-AF98-3E7CC3710958}" type="sibTrans" cxnId="{7A194F94-B65A-4449-BD4F-074F71540871}">
      <dgm:prSet/>
      <dgm:spPr>
        <a:blipFill>
          <a:blip xmlns:r="http://schemas.openxmlformats.org/officeDocument/2006/relationships" r:embed="rId1" cstate="screen">
            <a:extLst/>
          </a:blip>
          <a:srcRect/>
          <a:stretch>
            <a:fillRect/>
          </a:stretch>
        </a:blipFill>
        <a:ln>
          <a:solidFill>
            <a:srgbClr val="FF9900"/>
          </a:solidFill>
        </a:ln>
      </dgm:spPr>
      <dgm:t>
        <a:bodyPr/>
        <a:lstStyle/>
        <a:p>
          <a:endParaRPr lang="zh-CN" altLang="en-US"/>
        </a:p>
      </dgm:t>
    </dgm:pt>
    <dgm:pt modelId="{0A83EB6F-D765-4604-BC9E-AA435333FB46}">
      <dgm:prSet phldrT="[文本]" phldr="1"/>
      <dgm:spPr>
        <a:solidFill>
          <a:srgbClr val="FFC671"/>
        </a:solidFill>
        <a:ln>
          <a:solidFill>
            <a:srgbClr val="FFC671"/>
          </a:solidFill>
        </a:ln>
      </dgm:spPr>
      <dgm:t>
        <a:bodyPr/>
        <a:lstStyle/>
        <a:p>
          <a:endParaRPr lang="zh-CN" altLang="en-US" dirty="0"/>
        </a:p>
      </dgm:t>
    </dgm:pt>
    <dgm:pt modelId="{4F1AED60-D5FC-47BC-AC1B-987B02F80704}" type="parTrans" cxnId="{FCBCDE33-2114-4A56-91F4-BEFEDC25C4F0}">
      <dgm:prSet/>
      <dgm:spPr/>
      <dgm:t>
        <a:bodyPr/>
        <a:lstStyle/>
        <a:p>
          <a:endParaRPr lang="zh-CN" altLang="en-US"/>
        </a:p>
      </dgm:t>
    </dgm:pt>
    <dgm:pt modelId="{037BD8CD-10D2-411C-8A8B-FAB5E01C02A7}" type="sibTrans" cxnId="{FCBCDE33-2114-4A56-91F4-BEFEDC25C4F0}">
      <dgm:prSet/>
      <dgm:spPr>
        <a:blipFill>
          <a:blip xmlns:r="http://schemas.openxmlformats.org/officeDocument/2006/relationships" r:embed="rId2" cstate="screen">
            <a:extLst/>
          </a:blip>
          <a:srcRect/>
          <a:stretch>
            <a:fillRect/>
          </a:stretch>
        </a:blipFill>
        <a:ln>
          <a:solidFill>
            <a:srgbClr val="CFF170"/>
          </a:solidFill>
        </a:ln>
      </dgm:spPr>
      <dgm:t>
        <a:bodyPr/>
        <a:lstStyle/>
        <a:p>
          <a:endParaRPr lang="zh-CN" altLang="en-US"/>
        </a:p>
      </dgm:t>
    </dgm:pt>
    <dgm:pt modelId="{92EBE9A8-C2F3-4006-A7B3-BF0DA5F10204}">
      <dgm:prSet phldrT="[文本]" phldr="1"/>
      <dgm:spPr>
        <a:solidFill>
          <a:srgbClr val="FFB13B"/>
        </a:solidFill>
        <a:ln>
          <a:solidFill>
            <a:srgbClr val="FFB13B"/>
          </a:solidFill>
        </a:ln>
      </dgm:spPr>
      <dgm:t>
        <a:bodyPr/>
        <a:lstStyle/>
        <a:p>
          <a:endParaRPr lang="zh-CN" altLang="en-US" dirty="0"/>
        </a:p>
      </dgm:t>
    </dgm:pt>
    <dgm:pt modelId="{B3BB5D63-2648-4A66-AF08-35FEB6378788}" type="parTrans" cxnId="{664A5A13-CE96-4099-B7FC-41EE5AF33A91}">
      <dgm:prSet/>
      <dgm:spPr/>
      <dgm:t>
        <a:bodyPr/>
        <a:lstStyle/>
        <a:p>
          <a:endParaRPr lang="zh-CN" altLang="en-US"/>
        </a:p>
      </dgm:t>
    </dgm:pt>
    <dgm:pt modelId="{8FC49EF3-E174-4C48-BF44-ABE7CD219B72}" type="sibTrans" cxnId="{664A5A13-CE96-4099-B7FC-41EE5AF33A91}">
      <dgm:prSet/>
      <dgm:spPr>
        <a:blipFill>
          <a:blip xmlns:r="http://schemas.openxmlformats.org/officeDocument/2006/relationships" r:embed="rId3" cstate="screen">
            <a:extLst/>
          </a:blip>
          <a:srcRect/>
          <a:stretch>
            <a:fillRect/>
          </a:stretch>
        </a:blipFill>
        <a:ln>
          <a:solidFill>
            <a:srgbClr val="FFB74C"/>
          </a:solidFill>
        </a:ln>
      </dgm:spPr>
      <dgm:t>
        <a:bodyPr/>
        <a:lstStyle/>
        <a:p>
          <a:endParaRPr lang="zh-CN" altLang="en-US"/>
        </a:p>
      </dgm:t>
    </dgm:pt>
    <dgm:pt modelId="{3A03492D-C81F-4D1B-8CEC-7A87E40AA99F}">
      <dgm:prSet phldrT="[文本]"/>
      <dgm:spPr>
        <a:solidFill>
          <a:srgbClr val="AAE600"/>
        </a:solidFill>
        <a:ln>
          <a:solidFill>
            <a:srgbClr val="AAE600"/>
          </a:solidFill>
        </a:ln>
      </dgm:spPr>
      <dgm:t>
        <a:bodyPr/>
        <a:lstStyle/>
        <a:p>
          <a:endParaRPr lang="zh-CN" altLang="en-US" dirty="0"/>
        </a:p>
      </dgm:t>
    </dgm:pt>
    <dgm:pt modelId="{8C89AF09-C29B-47EA-9D52-D12AC49EB6D0}" type="parTrans" cxnId="{09F5570D-7ECA-4587-8D8B-FCF8A4D43184}">
      <dgm:prSet/>
      <dgm:spPr/>
      <dgm:t>
        <a:bodyPr/>
        <a:lstStyle/>
        <a:p>
          <a:endParaRPr lang="zh-CN" altLang="en-US"/>
        </a:p>
      </dgm:t>
    </dgm:pt>
    <dgm:pt modelId="{C408EF2B-DBA8-4147-B6C5-388A3052F2C6}" type="sibTrans" cxnId="{09F5570D-7ECA-4587-8D8B-FCF8A4D43184}">
      <dgm:prSet/>
      <dgm:spPr>
        <a:blipFill>
          <a:blip xmlns:r="http://schemas.openxmlformats.org/officeDocument/2006/relationships" r:embed="rId4" cstate="screen">
            <a:extLst/>
          </a:blip>
          <a:srcRect/>
          <a:stretch>
            <a:fillRect/>
          </a:stretch>
        </a:blipFill>
        <a:ln>
          <a:solidFill>
            <a:srgbClr val="D2F278"/>
          </a:solidFill>
        </a:ln>
      </dgm:spPr>
      <dgm:t>
        <a:bodyPr/>
        <a:lstStyle/>
        <a:p>
          <a:endParaRPr lang="zh-CN" altLang="en-US"/>
        </a:p>
      </dgm:t>
    </dgm:pt>
    <dgm:pt modelId="{D078E962-CA1C-4F2D-BA41-A51C661DC151}">
      <dgm:prSet phldrT="[文本]"/>
      <dgm:spPr>
        <a:solidFill>
          <a:srgbClr val="E5F7B0"/>
        </a:solidFill>
        <a:ln>
          <a:solidFill>
            <a:srgbClr val="E5F7B0"/>
          </a:solidFill>
        </a:ln>
      </dgm:spPr>
      <dgm:t>
        <a:bodyPr/>
        <a:lstStyle/>
        <a:p>
          <a:endParaRPr lang="zh-CN" altLang="en-US" dirty="0"/>
        </a:p>
      </dgm:t>
    </dgm:pt>
    <dgm:pt modelId="{5EC18064-3F64-4796-856D-3150B59D72DB}" type="parTrans" cxnId="{E091E875-81EA-4E54-B1A3-5824E936E213}">
      <dgm:prSet/>
      <dgm:spPr/>
      <dgm:t>
        <a:bodyPr/>
        <a:lstStyle/>
        <a:p>
          <a:endParaRPr lang="zh-CN" altLang="en-US"/>
        </a:p>
      </dgm:t>
    </dgm:pt>
    <dgm:pt modelId="{EED1C866-21DD-4D7F-BD67-B381C0DF738B}" type="sibTrans" cxnId="{E091E875-81EA-4E54-B1A3-5824E936E213}">
      <dgm:prSet/>
      <dgm:spPr>
        <a:blipFill>
          <a:blip xmlns:r="http://schemas.openxmlformats.org/officeDocument/2006/relationships" r:embed="rId5" cstate="screen">
            <a:extLst/>
          </a:blip>
          <a:srcRect/>
          <a:stretch>
            <a:fillRect/>
          </a:stretch>
        </a:blipFill>
        <a:ln>
          <a:solidFill>
            <a:srgbClr val="C1ED45"/>
          </a:solidFill>
        </a:ln>
      </dgm:spPr>
      <dgm:t>
        <a:bodyPr/>
        <a:lstStyle/>
        <a:p>
          <a:endParaRPr lang="zh-CN" altLang="en-US"/>
        </a:p>
      </dgm:t>
    </dgm:pt>
    <dgm:pt modelId="{42EEEAE7-3519-4490-B6A5-C2AE3D1FA724}">
      <dgm:prSet phldrT="[文本]"/>
      <dgm:spPr>
        <a:solidFill>
          <a:srgbClr val="D2F278"/>
        </a:solidFill>
        <a:ln>
          <a:solidFill>
            <a:srgbClr val="D2F278"/>
          </a:solidFill>
        </a:ln>
      </dgm:spPr>
      <dgm:t>
        <a:bodyPr/>
        <a:lstStyle/>
        <a:p>
          <a:endParaRPr lang="zh-CN" altLang="en-US" dirty="0"/>
        </a:p>
      </dgm:t>
    </dgm:pt>
    <dgm:pt modelId="{21A308CD-2B6D-4CE5-AA94-17AA4EB1AECF}" type="parTrans" cxnId="{EDE7A467-A02C-4456-8DB1-F681856D93B5}">
      <dgm:prSet/>
      <dgm:spPr/>
      <dgm:t>
        <a:bodyPr/>
        <a:lstStyle/>
        <a:p>
          <a:endParaRPr lang="zh-CN" altLang="en-US"/>
        </a:p>
      </dgm:t>
    </dgm:pt>
    <dgm:pt modelId="{164997F2-8EF1-40A9-A6B3-EB254B178EB7}" type="sibTrans" cxnId="{EDE7A467-A02C-4456-8DB1-F681856D93B5}">
      <dgm:prSet/>
      <dgm:spPr>
        <a:blipFill>
          <a:blip xmlns:r="http://schemas.openxmlformats.org/officeDocument/2006/relationships" r:embed="rId6" cstate="screen">
            <a:extLst/>
          </a:blip>
          <a:srcRect/>
          <a:stretch>
            <a:fillRect/>
          </a:stretch>
        </a:blipFill>
        <a:ln>
          <a:solidFill>
            <a:srgbClr val="C1ED45"/>
          </a:solidFill>
        </a:ln>
      </dgm:spPr>
      <dgm:t>
        <a:bodyPr/>
        <a:lstStyle/>
        <a:p>
          <a:endParaRPr lang="zh-CN" altLang="en-US"/>
        </a:p>
      </dgm:t>
    </dgm:pt>
    <dgm:pt modelId="{AF378B52-AE65-4CED-9F85-3837D4D93BE0}" type="pres">
      <dgm:prSet presAssocID="{9EE967BD-B0C9-45D7-9898-B25BD1FF08EE}" presName="Name0" presStyleCnt="0">
        <dgm:presLayoutVars>
          <dgm:chMax val="21"/>
          <dgm:chPref val="21"/>
        </dgm:presLayoutVars>
      </dgm:prSet>
      <dgm:spPr/>
      <dgm:t>
        <a:bodyPr/>
        <a:lstStyle/>
        <a:p>
          <a:endParaRPr lang="zh-CN" altLang="en-US"/>
        </a:p>
      </dgm:t>
    </dgm:pt>
    <dgm:pt modelId="{E3C24B2E-1490-4371-B2AE-504D11BA5EA9}" type="pres">
      <dgm:prSet presAssocID="{881D9A23-61C3-4802-A6F9-36BA4171BA3A}" presName="text1" presStyleCnt="0"/>
      <dgm:spPr/>
    </dgm:pt>
    <dgm:pt modelId="{6F0A58D8-4850-4FAC-94F9-E32005297EA9}" type="pres">
      <dgm:prSet presAssocID="{881D9A23-61C3-4802-A6F9-36BA4171BA3A}" presName="textRepeatNode" presStyleLbl="alignNode1" presStyleIdx="0" presStyleCnt="6">
        <dgm:presLayoutVars>
          <dgm:chMax val="0"/>
          <dgm:chPref val="0"/>
          <dgm:bulletEnabled val="1"/>
        </dgm:presLayoutVars>
      </dgm:prSet>
      <dgm:spPr/>
      <dgm:t>
        <a:bodyPr/>
        <a:lstStyle/>
        <a:p>
          <a:endParaRPr lang="zh-CN" altLang="en-US"/>
        </a:p>
      </dgm:t>
    </dgm:pt>
    <dgm:pt modelId="{B92C7E18-628E-41BC-AB03-DA0C2A49A3FC}" type="pres">
      <dgm:prSet presAssocID="{881D9A23-61C3-4802-A6F9-36BA4171BA3A}" presName="textaccent1" presStyleCnt="0"/>
      <dgm:spPr/>
    </dgm:pt>
    <dgm:pt modelId="{994E642B-3B5D-41B7-9144-0851379724CF}" type="pres">
      <dgm:prSet presAssocID="{881D9A23-61C3-4802-A6F9-36BA4171BA3A}" presName="accentRepeatNode" presStyleLbl="solidAlignAcc1" presStyleIdx="0" presStyleCnt="12"/>
      <dgm:spPr>
        <a:ln>
          <a:solidFill>
            <a:srgbClr val="ABF10F"/>
          </a:solidFill>
        </a:ln>
      </dgm:spPr>
      <dgm:t>
        <a:bodyPr/>
        <a:lstStyle/>
        <a:p>
          <a:endParaRPr lang="zh-CN" altLang="en-US"/>
        </a:p>
      </dgm:t>
    </dgm:pt>
    <dgm:pt modelId="{C1B1E204-2DB9-4908-ADD6-8339C41F8175}" type="pres">
      <dgm:prSet presAssocID="{C57D4F62-B831-411D-AF98-3E7CC3710958}" presName="image1" presStyleCnt="0"/>
      <dgm:spPr/>
    </dgm:pt>
    <dgm:pt modelId="{8DC7AD04-9AE1-4590-A32F-0ABA2DB481A2}" type="pres">
      <dgm:prSet presAssocID="{C57D4F62-B831-411D-AF98-3E7CC3710958}" presName="imageRepeatNode" presStyleLbl="alignAcc1" presStyleIdx="0" presStyleCnt="6"/>
      <dgm:spPr/>
      <dgm:t>
        <a:bodyPr/>
        <a:lstStyle/>
        <a:p>
          <a:endParaRPr lang="zh-CN" altLang="en-US"/>
        </a:p>
      </dgm:t>
    </dgm:pt>
    <dgm:pt modelId="{589DD869-2E13-4F93-BC3D-D89FEA302A1F}" type="pres">
      <dgm:prSet presAssocID="{C57D4F62-B831-411D-AF98-3E7CC3710958}" presName="imageaccent1" presStyleCnt="0"/>
      <dgm:spPr/>
    </dgm:pt>
    <dgm:pt modelId="{A0157D45-BA16-4178-8C3E-7D5DAB36080E}" type="pres">
      <dgm:prSet presAssocID="{C57D4F62-B831-411D-AF98-3E7CC3710958}" presName="accentRepeatNode" presStyleLbl="solidAlignAcc1" presStyleIdx="1" presStyleCnt="12"/>
      <dgm:spPr/>
    </dgm:pt>
    <dgm:pt modelId="{7A57273A-9D0E-4DA4-9F11-EC8CCB6D7DFB}" type="pres">
      <dgm:prSet presAssocID="{0A83EB6F-D765-4604-BC9E-AA435333FB46}" presName="text2" presStyleCnt="0"/>
      <dgm:spPr/>
    </dgm:pt>
    <dgm:pt modelId="{5510F76D-0195-4E43-A6AF-B2A9145F2F5A}" type="pres">
      <dgm:prSet presAssocID="{0A83EB6F-D765-4604-BC9E-AA435333FB46}" presName="textRepeatNode" presStyleLbl="alignNode1" presStyleIdx="1" presStyleCnt="6">
        <dgm:presLayoutVars>
          <dgm:chMax val="0"/>
          <dgm:chPref val="0"/>
          <dgm:bulletEnabled val="1"/>
        </dgm:presLayoutVars>
      </dgm:prSet>
      <dgm:spPr/>
      <dgm:t>
        <a:bodyPr/>
        <a:lstStyle/>
        <a:p>
          <a:endParaRPr lang="zh-CN" altLang="en-US"/>
        </a:p>
      </dgm:t>
    </dgm:pt>
    <dgm:pt modelId="{C77C259B-0773-4E94-BE7E-B4CBE3DDCD41}" type="pres">
      <dgm:prSet presAssocID="{0A83EB6F-D765-4604-BC9E-AA435333FB46}" presName="textaccent2" presStyleCnt="0"/>
      <dgm:spPr/>
    </dgm:pt>
    <dgm:pt modelId="{690E7BC2-B39E-457F-8187-FD9B7767DC20}" type="pres">
      <dgm:prSet presAssocID="{0A83EB6F-D765-4604-BC9E-AA435333FB46}" presName="accentRepeatNode" presStyleLbl="solidAlignAcc1" presStyleIdx="2" presStyleCnt="12"/>
      <dgm:spPr>
        <a:ln>
          <a:solidFill>
            <a:srgbClr val="CFF170"/>
          </a:solidFill>
        </a:ln>
      </dgm:spPr>
      <dgm:t>
        <a:bodyPr/>
        <a:lstStyle/>
        <a:p>
          <a:endParaRPr lang="zh-CN" altLang="en-US"/>
        </a:p>
      </dgm:t>
    </dgm:pt>
    <dgm:pt modelId="{039946D8-F1A0-42DE-8A47-5A06C53A8D07}" type="pres">
      <dgm:prSet presAssocID="{037BD8CD-10D2-411C-8A8B-FAB5E01C02A7}" presName="image2" presStyleCnt="0"/>
      <dgm:spPr/>
    </dgm:pt>
    <dgm:pt modelId="{0AD0266E-AABA-4F04-B75C-538C8FD9DF34}" type="pres">
      <dgm:prSet presAssocID="{037BD8CD-10D2-411C-8A8B-FAB5E01C02A7}" presName="imageRepeatNode" presStyleLbl="alignAcc1" presStyleIdx="1" presStyleCnt="6"/>
      <dgm:spPr/>
      <dgm:t>
        <a:bodyPr/>
        <a:lstStyle/>
        <a:p>
          <a:endParaRPr lang="zh-CN" altLang="en-US"/>
        </a:p>
      </dgm:t>
    </dgm:pt>
    <dgm:pt modelId="{A70BE659-12EE-43C3-B0F4-9981858078BA}" type="pres">
      <dgm:prSet presAssocID="{037BD8CD-10D2-411C-8A8B-FAB5E01C02A7}" presName="imageaccent2" presStyleCnt="0"/>
      <dgm:spPr/>
    </dgm:pt>
    <dgm:pt modelId="{B7C26E8A-D17C-4E5B-A1C7-6E96F3EA3FBE}" type="pres">
      <dgm:prSet presAssocID="{037BD8CD-10D2-411C-8A8B-FAB5E01C02A7}" presName="accentRepeatNode" presStyleLbl="solidAlignAcc1" presStyleIdx="3" presStyleCnt="12"/>
      <dgm:spPr>
        <a:ln>
          <a:solidFill>
            <a:srgbClr val="FFCB7D"/>
          </a:solidFill>
        </a:ln>
      </dgm:spPr>
      <dgm:t>
        <a:bodyPr/>
        <a:lstStyle/>
        <a:p>
          <a:endParaRPr lang="zh-CN" altLang="en-US"/>
        </a:p>
      </dgm:t>
    </dgm:pt>
    <dgm:pt modelId="{00A4F1BD-BA73-42FB-834A-AC8E05B16F9C}" type="pres">
      <dgm:prSet presAssocID="{92EBE9A8-C2F3-4006-A7B3-BF0DA5F10204}" presName="text3" presStyleCnt="0"/>
      <dgm:spPr/>
    </dgm:pt>
    <dgm:pt modelId="{E97CD24A-13CD-45D7-8AA0-839C03EE180F}" type="pres">
      <dgm:prSet presAssocID="{92EBE9A8-C2F3-4006-A7B3-BF0DA5F10204}" presName="textRepeatNode" presStyleLbl="alignNode1" presStyleIdx="2" presStyleCnt="6">
        <dgm:presLayoutVars>
          <dgm:chMax val="0"/>
          <dgm:chPref val="0"/>
          <dgm:bulletEnabled val="1"/>
        </dgm:presLayoutVars>
      </dgm:prSet>
      <dgm:spPr/>
      <dgm:t>
        <a:bodyPr/>
        <a:lstStyle/>
        <a:p>
          <a:endParaRPr lang="zh-CN" altLang="en-US"/>
        </a:p>
      </dgm:t>
    </dgm:pt>
    <dgm:pt modelId="{F5D2B077-9122-4DAC-9810-9B403C949C64}" type="pres">
      <dgm:prSet presAssocID="{92EBE9A8-C2F3-4006-A7B3-BF0DA5F10204}" presName="textaccent3" presStyleCnt="0"/>
      <dgm:spPr/>
    </dgm:pt>
    <dgm:pt modelId="{4083BC50-49E5-4D44-89A7-FD14B5641891}" type="pres">
      <dgm:prSet presAssocID="{92EBE9A8-C2F3-4006-A7B3-BF0DA5F10204}" presName="accentRepeatNode" presStyleLbl="solidAlignAcc1" presStyleIdx="4" presStyleCnt="12"/>
      <dgm:spPr>
        <a:ln>
          <a:solidFill>
            <a:srgbClr val="D2F278"/>
          </a:solidFill>
        </a:ln>
      </dgm:spPr>
      <dgm:t>
        <a:bodyPr/>
        <a:lstStyle/>
        <a:p>
          <a:endParaRPr lang="zh-CN" altLang="en-US"/>
        </a:p>
      </dgm:t>
    </dgm:pt>
    <dgm:pt modelId="{2FFFD8EF-CD72-4A5C-A70B-22EE3990E981}" type="pres">
      <dgm:prSet presAssocID="{8FC49EF3-E174-4C48-BF44-ABE7CD219B72}" presName="image3" presStyleCnt="0"/>
      <dgm:spPr/>
    </dgm:pt>
    <dgm:pt modelId="{B069CB91-0BDE-48E5-9400-417750B62745}" type="pres">
      <dgm:prSet presAssocID="{8FC49EF3-E174-4C48-BF44-ABE7CD219B72}" presName="imageRepeatNode" presStyleLbl="alignAcc1" presStyleIdx="2" presStyleCnt="6"/>
      <dgm:spPr/>
      <dgm:t>
        <a:bodyPr/>
        <a:lstStyle/>
        <a:p>
          <a:endParaRPr lang="zh-CN" altLang="en-US"/>
        </a:p>
      </dgm:t>
    </dgm:pt>
    <dgm:pt modelId="{B3F3FC03-4F45-4BF4-AADD-8FD2BB66B507}" type="pres">
      <dgm:prSet presAssocID="{8FC49EF3-E174-4C48-BF44-ABE7CD219B72}" presName="imageaccent3" presStyleCnt="0"/>
      <dgm:spPr/>
    </dgm:pt>
    <dgm:pt modelId="{8D3C93DD-40E3-4440-882B-27A99C53BA45}" type="pres">
      <dgm:prSet presAssocID="{8FC49EF3-E174-4C48-BF44-ABE7CD219B72}" presName="accentRepeatNode" presStyleLbl="solidAlignAcc1" presStyleIdx="5" presStyleCnt="12"/>
      <dgm:spPr>
        <a:ln>
          <a:solidFill>
            <a:srgbClr val="CFF170"/>
          </a:solidFill>
        </a:ln>
      </dgm:spPr>
      <dgm:t>
        <a:bodyPr/>
        <a:lstStyle/>
        <a:p>
          <a:endParaRPr lang="zh-CN" altLang="en-US"/>
        </a:p>
      </dgm:t>
    </dgm:pt>
    <dgm:pt modelId="{80CFDE9F-531C-416B-B8B9-E02D0DCEBE98}" type="pres">
      <dgm:prSet presAssocID="{D078E962-CA1C-4F2D-BA41-A51C661DC151}" presName="text4" presStyleCnt="0"/>
      <dgm:spPr/>
    </dgm:pt>
    <dgm:pt modelId="{46516AA3-70F8-45E8-AA3F-0A66159623A5}" type="pres">
      <dgm:prSet presAssocID="{D078E962-CA1C-4F2D-BA41-A51C661DC151}" presName="textRepeatNode" presStyleLbl="alignNode1" presStyleIdx="3" presStyleCnt="6">
        <dgm:presLayoutVars>
          <dgm:chMax val="0"/>
          <dgm:chPref val="0"/>
          <dgm:bulletEnabled val="1"/>
        </dgm:presLayoutVars>
      </dgm:prSet>
      <dgm:spPr/>
      <dgm:t>
        <a:bodyPr/>
        <a:lstStyle/>
        <a:p>
          <a:endParaRPr lang="zh-CN" altLang="en-US"/>
        </a:p>
      </dgm:t>
    </dgm:pt>
    <dgm:pt modelId="{EF47093D-C6B4-402D-87BD-444674263125}" type="pres">
      <dgm:prSet presAssocID="{D078E962-CA1C-4F2D-BA41-A51C661DC151}" presName="textaccent4" presStyleCnt="0"/>
      <dgm:spPr/>
    </dgm:pt>
    <dgm:pt modelId="{C2CA6342-BEC0-4454-9EA7-B8E97BF7C230}" type="pres">
      <dgm:prSet presAssocID="{D078E962-CA1C-4F2D-BA41-A51C661DC151}" presName="accentRepeatNode" presStyleLbl="solidAlignAcc1" presStyleIdx="6" presStyleCnt="12"/>
      <dgm:spPr>
        <a:ln>
          <a:solidFill>
            <a:srgbClr val="C1ED45"/>
          </a:solidFill>
        </a:ln>
      </dgm:spPr>
      <dgm:t>
        <a:bodyPr/>
        <a:lstStyle/>
        <a:p>
          <a:endParaRPr lang="zh-CN" altLang="en-US"/>
        </a:p>
      </dgm:t>
    </dgm:pt>
    <dgm:pt modelId="{4E5A85B0-9D9D-4EE7-9EB6-895522741640}" type="pres">
      <dgm:prSet presAssocID="{EED1C866-21DD-4D7F-BD67-B381C0DF738B}" presName="image4" presStyleCnt="0"/>
      <dgm:spPr/>
    </dgm:pt>
    <dgm:pt modelId="{997B1205-ED77-4075-8609-4F60AC88EBE6}" type="pres">
      <dgm:prSet presAssocID="{EED1C866-21DD-4D7F-BD67-B381C0DF738B}" presName="imageRepeatNode" presStyleLbl="alignAcc1" presStyleIdx="3" presStyleCnt="6"/>
      <dgm:spPr/>
      <dgm:t>
        <a:bodyPr/>
        <a:lstStyle/>
        <a:p>
          <a:endParaRPr lang="zh-CN" altLang="en-US"/>
        </a:p>
      </dgm:t>
    </dgm:pt>
    <dgm:pt modelId="{F75BDED6-5F8F-4B86-9549-9A9760D30B14}" type="pres">
      <dgm:prSet presAssocID="{EED1C866-21DD-4D7F-BD67-B381C0DF738B}" presName="imageaccent4" presStyleCnt="0"/>
      <dgm:spPr/>
    </dgm:pt>
    <dgm:pt modelId="{349423DB-014C-427A-A57D-56777B252AC9}" type="pres">
      <dgm:prSet presAssocID="{EED1C866-21DD-4D7F-BD67-B381C0DF738B}" presName="accentRepeatNode" presStyleLbl="solidAlignAcc1" presStyleIdx="7" presStyleCnt="12"/>
      <dgm:spPr>
        <a:ln>
          <a:solidFill>
            <a:srgbClr val="FFB13B"/>
          </a:solidFill>
        </a:ln>
      </dgm:spPr>
      <dgm:t>
        <a:bodyPr/>
        <a:lstStyle/>
        <a:p>
          <a:endParaRPr lang="zh-CN" altLang="en-US"/>
        </a:p>
      </dgm:t>
    </dgm:pt>
    <dgm:pt modelId="{4A44915D-81ED-476E-A121-80B37FD3C584}" type="pres">
      <dgm:prSet presAssocID="{42EEEAE7-3519-4490-B6A5-C2AE3D1FA724}" presName="text5" presStyleCnt="0"/>
      <dgm:spPr/>
    </dgm:pt>
    <dgm:pt modelId="{2D2AFC53-865C-4AB0-BF5A-ED8FCB25A181}" type="pres">
      <dgm:prSet presAssocID="{42EEEAE7-3519-4490-B6A5-C2AE3D1FA724}" presName="textRepeatNode" presStyleLbl="alignNode1" presStyleIdx="4" presStyleCnt="6">
        <dgm:presLayoutVars>
          <dgm:chMax val="0"/>
          <dgm:chPref val="0"/>
          <dgm:bulletEnabled val="1"/>
        </dgm:presLayoutVars>
      </dgm:prSet>
      <dgm:spPr/>
      <dgm:t>
        <a:bodyPr/>
        <a:lstStyle/>
        <a:p>
          <a:endParaRPr lang="zh-CN" altLang="en-US"/>
        </a:p>
      </dgm:t>
    </dgm:pt>
    <dgm:pt modelId="{87ACC620-96E3-4687-95F4-7B33B46F6E35}" type="pres">
      <dgm:prSet presAssocID="{42EEEAE7-3519-4490-B6A5-C2AE3D1FA724}" presName="textaccent5" presStyleCnt="0"/>
      <dgm:spPr/>
    </dgm:pt>
    <dgm:pt modelId="{78F54532-AE28-41FC-8C37-859784E8201E}" type="pres">
      <dgm:prSet presAssocID="{42EEEAE7-3519-4490-B6A5-C2AE3D1FA724}" presName="accentRepeatNode" presStyleLbl="solidAlignAcc1" presStyleIdx="8" presStyleCnt="12"/>
      <dgm:spPr>
        <a:ln>
          <a:solidFill>
            <a:srgbClr val="CFF170"/>
          </a:solidFill>
        </a:ln>
      </dgm:spPr>
      <dgm:t>
        <a:bodyPr/>
        <a:lstStyle/>
        <a:p>
          <a:endParaRPr lang="zh-CN" altLang="en-US"/>
        </a:p>
      </dgm:t>
    </dgm:pt>
    <dgm:pt modelId="{CC3F2F4D-BE9F-494D-923D-988BD3A6AFE7}" type="pres">
      <dgm:prSet presAssocID="{164997F2-8EF1-40A9-A6B3-EB254B178EB7}" presName="image5" presStyleCnt="0"/>
      <dgm:spPr/>
    </dgm:pt>
    <dgm:pt modelId="{F58B0CBC-B0FE-40BB-BC30-B621E8E62935}" type="pres">
      <dgm:prSet presAssocID="{164997F2-8EF1-40A9-A6B3-EB254B178EB7}" presName="imageRepeatNode" presStyleLbl="alignAcc1" presStyleIdx="4" presStyleCnt="6"/>
      <dgm:spPr/>
      <dgm:t>
        <a:bodyPr/>
        <a:lstStyle/>
        <a:p>
          <a:endParaRPr lang="zh-CN" altLang="en-US"/>
        </a:p>
      </dgm:t>
    </dgm:pt>
    <dgm:pt modelId="{3C2F40F4-3EB2-4754-B6C9-4CB72E25140D}" type="pres">
      <dgm:prSet presAssocID="{164997F2-8EF1-40A9-A6B3-EB254B178EB7}" presName="imageaccent5" presStyleCnt="0"/>
      <dgm:spPr/>
    </dgm:pt>
    <dgm:pt modelId="{A35F8E81-652D-4E64-B7E1-D021EBDDDE26}" type="pres">
      <dgm:prSet presAssocID="{164997F2-8EF1-40A9-A6B3-EB254B178EB7}" presName="accentRepeatNode" presStyleLbl="solidAlignAcc1" presStyleIdx="9" presStyleCnt="12"/>
      <dgm:spPr>
        <a:ln>
          <a:solidFill>
            <a:srgbClr val="FFDBA7"/>
          </a:solidFill>
        </a:ln>
      </dgm:spPr>
      <dgm:t>
        <a:bodyPr/>
        <a:lstStyle/>
        <a:p>
          <a:endParaRPr lang="zh-CN" altLang="en-US"/>
        </a:p>
      </dgm:t>
    </dgm:pt>
    <dgm:pt modelId="{63B1646E-996B-4C7A-A722-6F06548FE00C}" type="pres">
      <dgm:prSet presAssocID="{3A03492D-C81F-4D1B-8CEC-7A87E40AA99F}" presName="text6" presStyleCnt="0"/>
      <dgm:spPr/>
    </dgm:pt>
    <dgm:pt modelId="{07F32EA3-47BA-4C0B-9E00-690C2647C369}" type="pres">
      <dgm:prSet presAssocID="{3A03492D-C81F-4D1B-8CEC-7A87E40AA99F}" presName="textRepeatNode" presStyleLbl="alignNode1" presStyleIdx="5" presStyleCnt="6">
        <dgm:presLayoutVars>
          <dgm:chMax val="0"/>
          <dgm:chPref val="0"/>
          <dgm:bulletEnabled val="1"/>
        </dgm:presLayoutVars>
      </dgm:prSet>
      <dgm:spPr/>
      <dgm:t>
        <a:bodyPr/>
        <a:lstStyle/>
        <a:p>
          <a:endParaRPr lang="zh-CN" altLang="en-US"/>
        </a:p>
      </dgm:t>
    </dgm:pt>
    <dgm:pt modelId="{46D4F4BA-8B7A-4B58-83F6-27276E2195C4}" type="pres">
      <dgm:prSet presAssocID="{3A03492D-C81F-4D1B-8CEC-7A87E40AA99F}" presName="textaccent6" presStyleCnt="0"/>
      <dgm:spPr/>
    </dgm:pt>
    <dgm:pt modelId="{88EE753B-446B-4C04-8DFB-850D25330C9C}" type="pres">
      <dgm:prSet presAssocID="{3A03492D-C81F-4D1B-8CEC-7A87E40AA99F}" presName="accentRepeatNode" presStyleLbl="solidAlignAcc1" presStyleIdx="10" presStyleCnt="12"/>
      <dgm:spPr>
        <a:ln>
          <a:solidFill>
            <a:srgbClr val="FFC671"/>
          </a:solidFill>
        </a:ln>
      </dgm:spPr>
      <dgm:t>
        <a:bodyPr/>
        <a:lstStyle/>
        <a:p>
          <a:endParaRPr lang="zh-CN" altLang="en-US"/>
        </a:p>
      </dgm:t>
    </dgm:pt>
    <dgm:pt modelId="{234C0410-3BB3-4CF1-B796-03626F1F037F}" type="pres">
      <dgm:prSet presAssocID="{C408EF2B-DBA8-4147-B6C5-388A3052F2C6}" presName="image6" presStyleCnt="0"/>
      <dgm:spPr/>
    </dgm:pt>
    <dgm:pt modelId="{5E56336C-7274-48DA-8DA1-2F0CD2576BCC}" type="pres">
      <dgm:prSet presAssocID="{C408EF2B-DBA8-4147-B6C5-388A3052F2C6}" presName="imageRepeatNode" presStyleLbl="alignAcc1" presStyleIdx="5" presStyleCnt="6"/>
      <dgm:spPr/>
      <dgm:t>
        <a:bodyPr/>
        <a:lstStyle/>
        <a:p>
          <a:endParaRPr lang="zh-CN" altLang="en-US"/>
        </a:p>
      </dgm:t>
    </dgm:pt>
    <dgm:pt modelId="{504ADC76-F669-4E21-8D5D-0555FE13159F}" type="pres">
      <dgm:prSet presAssocID="{C408EF2B-DBA8-4147-B6C5-388A3052F2C6}" presName="imageaccent6" presStyleCnt="0"/>
      <dgm:spPr/>
    </dgm:pt>
    <dgm:pt modelId="{A6C3501B-1DEB-4447-9789-0F48892D3A5D}" type="pres">
      <dgm:prSet presAssocID="{C408EF2B-DBA8-4147-B6C5-388A3052F2C6}" presName="accentRepeatNode" presStyleLbl="solidAlignAcc1" presStyleIdx="11" presStyleCnt="12"/>
      <dgm:spPr/>
    </dgm:pt>
  </dgm:ptLst>
  <dgm:cxnLst>
    <dgm:cxn modelId="{09F5570D-7ECA-4587-8D8B-FCF8A4D43184}" srcId="{9EE967BD-B0C9-45D7-9898-B25BD1FF08EE}" destId="{3A03492D-C81F-4D1B-8CEC-7A87E40AA99F}" srcOrd="5" destOrd="0" parTransId="{8C89AF09-C29B-47EA-9D52-D12AC49EB6D0}" sibTransId="{C408EF2B-DBA8-4147-B6C5-388A3052F2C6}"/>
    <dgm:cxn modelId="{6D09068F-F8F8-4983-9F08-AA9F8EA2D92D}" type="presOf" srcId="{8FC49EF3-E174-4C48-BF44-ABE7CD219B72}" destId="{B069CB91-0BDE-48E5-9400-417750B62745}" srcOrd="0" destOrd="0" presId="urn:microsoft.com/office/officeart/2008/layout/HexagonCluster"/>
    <dgm:cxn modelId="{E091E875-81EA-4E54-B1A3-5824E936E213}" srcId="{9EE967BD-B0C9-45D7-9898-B25BD1FF08EE}" destId="{D078E962-CA1C-4F2D-BA41-A51C661DC151}" srcOrd="3" destOrd="0" parTransId="{5EC18064-3F64-4796-856D-3150B59D72DB}" sibTransId="{EED1C866-21DD-4D7F-BD67-B381C0DF738B}"/>
    <dgm:cxn modelId="{ADDBF600-626F-432A-8F79-95AD6E643E42}" type="presOf" srcId="{D078E962-CA1C-4F2D-BA41-A51C661DC151}" destId="{46516AA3-70F8-45E8-AA3F-0A66159623A5}" srcOrd="0" destOrd="0" presId="urn:microsoft.com/office/officeart/2008/layout/HexagonCluster"/>
    <dgm:cxn modelId="{4BB6A15C-59AF-40A7-90EE-53E76BB3519F}" type="presOf" srcId="{C408EF2B-DBA8-4147-B6C5-388A3052F2C6}" destId="{5E56336C-7274-48DA-8DA1-2F0CD2576BCC}" srcOrd="0" destOrd="0" presId="urn:microsoft.com/office/officeart/2008/layout/HexagonCluster"/>
    <dgm:cxn modelId="{EDE7A467-A02C-4456-8DB1-F681856D93B5}" srcId="{9EE967BD-B0C9-45D7-9898-B25BD1FF08EE}" destId="{42EEEAE7-3519-4490-B6A5-C2AE3D1FA724}" srcOrd="4" destOrd="0" parTransId="{21A308CD-2B6D-4CE5-AA94-17AA4EB1AECF}" sibTransId="{164997F2-8EF1-40A9-A6B3-EB254B178EB7}"/>
    <dgm:cxn modelId="{31CF3169-1E86-4497-8761-B71FC70A815B}" type="presOf" srcId="{EED1C866-21DD-4D7F-BD67-B381C0DF738B}" destId="{997B1205-ED77-4075-8609-4F60AC88EBE6}" srcOrd="0" destOrd="0" presId="urn:microsoft.com/office/officeart/2008/layout/HexagonCluster"/>
    <dgm:cxn modelId="{FCBCDE33-2114-4A56-91F4-BEFEDC25C4F0}" srcId="{9EE967BD-B0C9-45D7-9898-B25BD1FF08EE}" destId="{0A83EB6F-D765-4604-BC9E-AA435333FB46}" srcOrd="1" destOrd="0" parTransId="{4F1AED60-D5FC-47BC-AC1B-987B02F80704}" sibTransId="{037BD8CD-10D2-411C-8A8B-FAB5E01C02A7}"/>
    <dgm:cxn modelId="{7A194F94-B65A-4449-BD4F-074F71540871}" srcId="{9EE967BD-B0C9-45D7-9898-B25BD1FF08EE}" destId="{881D9A23-61C3-4802-A6F9-36BA4171BA3A}" srcOrd="0" destOrd="0" parTransId="{820AD4A3-D7D3-4F03-BBFC-70F238A9B63A}" sibTransId="{C57D4F62-B831-411D-AF98-3E7CC3710958}"/>
    <dgm:cxn modelId="{0FE2CF8B-4430-4CB9-8B26-3D7AF2D04A5A}" type="presOf" srcId="{037BD8CD-10D2-411C-8A8B-FAB5E01C02A7}" destId="{0AD0266E-AABA-4F04-B75C-538C8FD9DF34}" srcOrd="0" destOrd="0" presId="urn:microsoft.com/office/officeart/2008/layout/HexagonCluster"/>
    <dgm:cxn modelId="{CF6E258B-0527-4BBB-8E95-337F7BC2B034}" type="presOf" srcId="{92EBE9A8-C2F3-4006-A7B3-BF0DA5F10204}" destId="{E97CD24A-13CD-45D7-8AA0-839C03EE180F}" srcOrd="0" destOrd="0" presId="urn:microsoft.com/office/officeart/2008/layout/HexagonCluster"/>
    <dgm:cxn modelId="{75C1B812-8BDE-4386-9267-06260BCF7542}" type="presOf" srcId="{C57D4F62-B831-411D-AF98-3E7CC3710958}" destId="{8DC7AD04-9AE1-4590-A32F-0ABA2DB481A2}" srcOrd="0" destOrd="0" presId="urn:microsoft.com/office/officeart/2008/layout/HexagonCluster"/>
    <dgm:cxn modelId="{F5F37491-0BC9-487F-9E1F-6DEC4CDE0AB5}" type="presOf" srcId="{0A83EB6F-D765-4604-BC9E-AA435333FB46}" destId="{5510F76D-0195-4E43-A6AF-B2A9145F2F5A}" srcOrd="0" destOrd="0" presId="urn:microsoft.com/office/officeart/2008/layout/HexagonCluster"/>
    <dgm:cxn modelId="{538E8442-5CA2-456D-B976-D97BA00F42FB}" type="presOf" srcId="{164997F2-8EF1-40A9-A6B3-EB254B178EB7}" destId="{F58B0CBC-B0FE-40BB-BC30-B621E8E62935}" srcOrd="0" destOrd="0" presId="urn:microsoft.com/office/officeart/2008/layout/HexagonCluster"/>
    <dgm:cxn modelId="{6958E421-AA28-4218-A7D7-54C2C77E1917}" type="presOf" srcId="{3A03492D-C81F-4D1B-8CEC-7A87E40AA99F}" destId="{07F32EA3-47BA-4C0B-9E00-690C2647C369}" srcOrd="0" destOrd="0" presId="urn:microsoft.com/office/officeart/2008/layout/HexagonCluster"/>
    <dgm:cxn modelId="{91476DE7-9C94-45D1-840D-6E068583DB4C}" type="presOf" srcId="{881D9A23-61C3-4802-A6F9-36BA4171BA3A}" destId="{6F0A58D8-4850-4FAC-94F9-E32005297EA9}" srcOrd="0" destOrd="0" presId="urn:microsoft.com/office/officeart/2008/layout/HexagonCluster"/>
    <dgm:cxn modelId="{66DAE049-4DE1-441E-85BA-1D31CD82EB60}" type="presOf" srcId="{9EE967BD-B0C9-45D7-9898-B25BD1FF08EE}" destId="{AF378B52-AE65-4CED-9F85-3837D4D93BE0}" srcOrd="0" destOrd="0" presId="urn:microsoft.com/office/officeart/2008/layout/HexagonCluster"/>
    <dgm:cxn modelId="{6AD22F40-7C5E-4638-BEC7-12CC2B5ADB55}" type="presOf" srcId="{42EEEAE7-3519-4490-B6A5-C2AE3D1FA724}" destId="{2D2AFC53-865C-4AB0-BF5A-ED8FCB25A181}" srcOrd="0" destOrd="0" presId="urn:microsoft.com/office/officeart/2008/layout/HexagonCluster"/>
    <dgm:cxn modelId="{664A5A13-CE96-4099-B7FC-41EE5AF33A91}" srcId="{9EE967BD-B0C9-45D7-9898-B25BD1FF08EE}" destId="{92EBE9A8-C2F3-4006-A7B3-BF0DA5F10204}" srcOrd="2" destOrd="0" parTransId="{B3BB5D63-2648-4A66-AF08-35FEB6378788}" sibTransId="{8FC49EF3-E174-4C48-BF44-ABE7CD219B72}"/>
    <dgm:cxn modelId="{5E964197-ED2F-41A6-8CD1-1B0574AC8327}" type="presParOf" srcId="{AF378B52-AE65-4CED-9F85-3837D4D93BE0}" destId="{E3C24B2E-1490-4371-B2AE-504D11BA5EA9}" srcOrd="0" destOrd="0" presId="urn:microsoft.com/office/officeart/2008/layout/HexagonCluster"/>
    <dgm:cxn modelId="{7118BEA1-2516-4482-A650-5FF9BD80B915}" type="presParOf" srcId="{E3C24B2E-1490-4371-B2AE-504D11BA5EA9}" destId="{6F0A58D8-4850-4FAC-94F9-E32005297EA9}" srcOrd="0" destOrd="0" presId="urn:microsoft.com/office/officeart/2008/layout/HexagonCluster"/>
    <dgm:cxn modelId="{7534CFCE-6A37-4CC0-9830-AAF9DDADD718}" type="presParOf" srcId="{AF378B52-AE65-4CED-9F85-3837D4D93BE0}" destId="{B92C7E18-628E-41BC-AB03-DA0C2A49A3FC}" srcOrd="1" destOrd="0" presId="urn:microsoft.com/office/officeart/2008/layout/HexagonCluster"/>
    <dgm:cxn modelId="{652E7DFB-D4E4-4406-A40E-A1799F921F4C}" type="presParOf" srcId="{B92C7E18-628E-41BC-AB03-DA0C2A49A3FC}" destId="{994E642B-3B5D-41B7-9144-0851379724CF}" srcOrd="0" destOrd="0" presId="urn:microsoft.com/office/officeart/2008/layout/HexagonCluster"/>
    <dgm:cxn modelId="{1D472B70-0825-4241-BAA6-A97D0C8AA935}" type="presParOf" srcId="{AF378B52-AE65-4CED-9F85-3837D4D93BE0}" destId="{C1B1E204-2DB9-4908-ADD6-8339C41F8175}" srcOrd="2" destOrd="0" presId="urn:microsoft.com/office/officeart/2008/layout/HexagonCluster"/>
    <dgm:cxn modelId="{1AC51226-32CA-4307-BB32-38229AFB7472}" type="presParOf" srcId="{C1B1E204-2DB9-4908-ADD6-8339C41F8175}" destId="{8DC7AD04-9AE1-4590-A32F-0ABA2DB481A2}" srcOrd="0" destOrd="0" presId="urn:microsoft.com/office/officeart/2008/layout/HexagonCluster"/>
    <dgm:cxn modelId="{C5528F9C-C832-4FE1-B9BA-522E774695CD}" type="presParOf" srcId="{AF378B52-AE65-4CED-9F85-3837D4D93BE0}" destId="{589DD869-2E13-4F93-BC3D-D89FEA302A1F}" srcOrd="3" destOrd="0" presId="urn:microsoft.com/office/officeart/2008/layout/HexagonCluster"/>
    <dgm:cxn modelId="{B080AC45-7A6F-4445-AE22-5E98CE859574}" type="presParOf" srcId="{589DD869-2E13-4F93-BC3D-D89FEA302A1F}" destId="{A0157D45-BA16-4178-8C3E-7D5DAB36080E}" srcOrd="0" destOrd="0" presId="urn:microsoft.com/office/officeart/2008/layout/HexagonCluster"/>
    <dgm:cxn modelId="{309EAB41-FFC5-4108-A870-566019C5B5D2}" type="presParOf" srcId="{AF378B52-AE65-4CED-9F85-3837D4D93BE0}" destId="{7A57273A-9D0E-4DA4-9F11-EC8CCB6D7DFB}" srcOrd="4" destOrd="0" presId="urn:microsoft.com/office/officeart/2008/layout/HexagonCluster"/>
    <dgm:cxn modelId="{AE05A067-9976-4406-8A03-57066D35D307}" type="presParOf" srcId="{7A57273A-9D0E-4DA4-9F11-EC8CCB6D7DFB}" destId="{5510F76D-0195-4E43-A6AF-B2A9145F2F5A}" srcOrd="0" destOrd="0" presId="urn:microsoft.com/office/officeart/2008/layout/HexagonCluster"/>
    <dgm:cxn modelId="{1299A832-7129-485C-823A-F8B5F93EEFC6}" type="presParOf" srcId="{AF378B52-AE65-4CED-9F85-3837D4D93BE0}" destId="{C77C259B-0773-4E94-BE7E-B4CBE3DDCD41}" srcOrd="5" destOrd="0" presId="urn:microsoft.com/office/officeart/2008/layout/HexagonCluster"/>
    <dgm:cxn modelId="{17F6A174-3B66-4B34-8CE4-BABA281AB1FD}" type="presParOf" srcId="{C77C259B-0773-4E94-BE7E-B4CBE3DDCD41}" destId="{690E7BC2-B39E-457F-8187-FD9B7767DC20}" srcOrd="0" destOrd="0" presId="urn:microsoft.com/office/officeart/2008/layout/HexagonCluster"/>
    <dgm:cxn modelId="{D2BF624D-53AF-470E-8278-890DF7B303EB}" type="presParOf" srcId="{AF378B52-AE65-4CED-9F85-3837D4D93BE0}" destId="{039946D8-F1A0-42DE-8A47-5A06C53A8D07}" srcOrd="6" destOrd="0" presId="urn:microsoft.com/office/officeart/2008/layout/HexagonCluster"/>
    <dgm:cxn modelId="{ED29F9B1-9A5E-4BD8-B8F9-918DBF2DD4AB}" type="presParOf" srcId="{039946D8-F1A0-42DE-8A47-5A06C53A8D07}" destId="{0AD0266E-AABA-4F04-B75C-538C8FD9DF34}" srcOrd="0" destOrd="0" presId="urn:microsoft.com/office/officeart/2008/layout/HexagonCluster"/>
    <dgm:cxn modelId="{02B5C34A-FE7E-4D11-9744-E3AAD14E7039}" type="presParOf" srcId="{AF378B52-AE65-4CED-9F85-3837D4D93BE0}" destId="{A70BE659-12EE-43C3-B0F4-9981858078BA}" srcOrd="7" destOrd="0" presId="urn:microsoft.com/office/officeart/2008/layout/HexagonCluster"/>
    <dgm:cxn modelId="{0C9C9528-AAAA-4FE1-B760-980E0077C23D}" type="presParOf" srcId="{A70BE659-12EE-43C3-B0F4-9981858078BA}" destId="{B7C26E8A-D17C-4E5B-A1C7-6E96F3EA3FBE}" srcOrd="0" destOrd="0" presId="urn:microsoft.com/office/officeart/2008/layout/HexagonCluster"/>
    <dgm:cxn modelId="{34264C5F-ED31-4A21-8C60-6A64FBE5A121}" type="presParOf" srcId="{AF378B52-AE65-4CED-9F85-3837D4D93BE0}" destId="{00A4F1BD-BA73-42FB-834A-AC8E05B16F9C}" srcOrd="8" destOrd="0" presId="urn:microsoft.com/office/officeart/2008/layout/HexagonCluster"/>
    <dgm:cxn modelId="{8D1951C2-7FD8-43E9-B8E4-47AD4FB66D25}" type="presParOf" srcId="{00A4F1BD-BA73-42FB-834A-AC8E05B16F9C}" destId="{E97CD24A-13CD-45D7-8AA0-839C03EE180F}" srcOrd="0" destOrd="0" presId="urn:microsoft.com/office/officeart/2008/layout/HexagonCluster"/>
    <dgm:cxn modelId="{B52C05F6-B53E-416B-915C-6179E385DCC4}" type="presParOf" srcId="{AF378B52-AE65-4CED-9F85-3837D4D93BE0}" destId="{F5D2B077-9122-4DAC-9810-9B403C949C64}" srcOrd="9" destOrd="0" presId="urn:microsoft.com/office/officeart/2008/layout/HexagonCluster"/>
    <dgm:cxn modelId="{30048F9D-50AF-4F2C-ABDE-EBE6860F3739}" type="presParOf" srcId="{F5D2B077-9122-4DAC-9810-9B403C949C64}" destId="{4083BC50-49E5-4D44-89A7-FD14B5641891}" srcOrd="0" destOrd="0" presId="urn:microsoft.com/office/officeart/2008/layout/HexagonCluster"/>
    <dgm:cxn modelId="{24D47A47-3F12-4BBF-BAE2-644A5328DF86}" type="presParOf" srcId="{AF378B52-AE65-4CED-9F85-3837D4D93BE0}" destId="{2FFFD8EF-CD72-4A5C-A70B-22EE3990E981}" srcOrd="10" destOrd="0" presId="urn:microsoft.com/office/officeart/2008/layout/HexagonCluster"/>
    <dgm:cxn modelId="{7043E061-C987-434A-985B-4EB70A32F2A0}" type="presParOf" srcId="{2FFFD8EF-CD72-4A5C-A70B-22EE3990E981}" destId="{B069CB91-0BDE-48E5-9400-417750B62745}" srcOrd="0" destOrd="0" presId="urn:microsoft.com/office/officeart/2008/layout/HexagonCluster"/>
    <dgm:cxn modelId="{AF14C396-B234-4CB6-9698-D5E3491287A7}" type="presParOf" srcId="{AF378B52-AE65-4CED-9F85-3837D4D93BE0}" destId="{B3F3FC03-4F45-4BF4-AADD-8FD2BB66B507}" srcOrd="11" destOrd="0" presId="urn:microsoft.com/office/officeart/2008/layout/HexagonCluster"/>
    <dgm:cxn modelId="{2F5BDDB9-79FA-46A3-BDAF-DA7F45E924C4}" type="presParOf" srcId="{B3F3FC03-4F45-4BF4-AADD-8FD2BB66B507}" destId="{8D3C93DD-40E3-4440-882B-27A99C53BA45}" srcOrd="0" destOrd="0" presId="urn:microsoft.com/office/officeart/2008/layout/HexagonCluster"/>
    <dgm:cxn modelId="{58B83060-8B92-4B06-8B6E-C7E005AF89D5}" type="presParOf" srcId="{AF378B52-AE65-4CED-9F85-3837D4D93BE0}" destId="{80CFDE9F-531C-416B-B8B9-E02D0DCEBE98}" srcOrd="12" destOrd="0" presId="urn:microsoft.com/office/officeart/2008/layout/HexagonCluster"/>
    <dgm:cxn modelId="{256656D4-71D7-4D2A-A8D3-81AA7899894B}" type="presParOf" srcId="{80CFDE9F-531C-416B-B8B9-E02D0DCEBE98}" destId="{46516AA3-70F8-45E8-AA3F-0A66159623A5}" srcOrd="0" destOrd="0" presId="urn:microsoft.com/office/officeart/2008/layout/HexagonCluster"/>
    <dgm:cxn modelId="{661F48CA-2ED2-47E6-92F1-D6748CEE526A}" type="presParOf" srcId="{AF378B52-AE65-4CED-9F85-3837D4D93BE0}" destId="{EF47093D-C6B4-402D-87BD-444674263125}" srcOrd="13" destOrd="0" presId="urn:microsoft.com/office/officeart/2008/layout/HexagonCluster"/>
    <dgm:cxn modelId="{326EF188-0EF1-4AFE-8CC9-9711BFBEEBE4}" type="presParOf" srcId="{EF47093D-C6B4-402D-87BD-444674263125}" destId="{C2CA6342-BEC0-4454-9EA7-B8E97BF7C230}" srcOrd="0" destOrd="0" presId="urn:microsoft.com/office/officeart/2008/layout/HexagonCluster"/>
    <dgm:cxn modelId="{5EA5E650-FF7A-4621-8B89-F285B6B070DA}" type="presParOf" srcId="{AF378B52-AE65-4CED-9F85-3837D4D93BE0}" destId="{4E5A85B0-9D9D-4EE7-9EB6-895522741640}" srcOrd="14" destOrd="0" presId="urn:microsoft.com/office/officeart/2008/layout/HexagonCluster"/>
    <dgm:cxn modelId="{8D276312-A9FE-4897-B49A-427FC185B296}" type="presParOf" srcId="{4E5A85B0-9D9D-4EE7-9EB6-895522741640}" destId="{997B1205-ED77-4075-8609-4F60AC88EBE6}" srcOrd="0" destOrd="0" presId="urn:microsoft.com/office/officeart/2008/layout/HexagonCluster"/>
    <dgm:cxn modelId="{A982931A-235A-4527-B7BE-834977329CFC}" type="presParOf" srcId="{AF378B52-AE65-4CED-9F85-3837D4D93BE0}" destId="{F75BDED6-5F8F-4B86-9549-9A9760D30B14}" srcOrd="15" destOrd="0" presId="urn:microsoft.com/office/officeart/2008/layout/HexagonCluster"/>
    <dgm:cxn modelId="{F0487D94-3A3A-4769-ADFA-F975BE864432}" type="presParOf" srcId="{F75BDED6-5F8F-4B86-9549-9A9760D30B14}" destId="{349423DB-014C-427A-A57D-56777B252AC9}" srcOrd="0" destOrd="0" presId="urn:microsoft.com/office/officeart/2008/layout/HexagonCluster"/>
    <dgm:cxn modelId="{CC1648D0-D913-4380-A44F-19ED04F9AF9B}" type="presParOf" srcId="{AF378B52-AE65-4CED-9F85-3837D4D93BE0}" destId="{4A44915D-81ED-476E-A121-80B37FD3C584}" srcOrd="16" destOrd="0" presId="urn:microsoft.com/office/officeart/2008/layout/HexagonCluster"/>
    <dgm:cxn modelId="{E759DC00-3F90-472B-B1B6-C02E98CA07DA}" type="presParOf" srcId="{4A44915D-81ED-476E-A121-80B37FD3C584}" destId="{2D2AFC53-865C-4AB0-BF5A-ED8FCB25A181}" srcOrd="0" destOrd="0" presId="urn:microsoft.com/office/officeart/2008/layout/HexagonCluster"/>
    <dgm:cxn modelId="{32AA533B-2823-4A51-B449-6E9C643E8F4B}" type="presParOf" srcId="{AF378B52-AE65-4CED-9F85-3837D4D93BE0}" destId="{87ACC620-96E3-4687-95F4-7B33B46F6E35}" srcOrd="17" destOrd="0" presId="urn:microsoft.com/office/officeart/2008/layout/HexagonCluster"/>
    <dgm:cxn modelId="{89ACAF2B-727E-4006-B28B-83FC5186766B}" type="presParOf" srcId="{87ACC620-96E3-4687-95F4-7B33B46F6E35}" destId="{78F54532-AE28-41FC-8C37-859784E8201E}" srcOrd="0" destOrd="0" presId="urn:microsoft.com/office/officeart/2008/layout/HexagonCluster"/>
    <dgm:cxn modelId="{89325498-393F-46A7-BD37-0630BF06B846}" type="presParOf" srcId="{AF378B52-AE65-4CED-9F85-3837D4D93BE0}" destId="{CC3F2F4D-BE9F-494D-923D-988BD3A6AFE7}" srcOrd="18" destOrd="0" presId="urn:microsoft.com/office/officeart/2008/layout/HexagonCluster"/>
    <dgm:cxn modelId="{96CA655B-2C45-4033-BBB9-D2B92FB20B6A}" type="presParOf" srcId="{CC3F2F4D-BE9F-494D-923D-988BD3A6AFE7}" destId="{F58B0CBC-B0FE-40BB-BC30-B621E8E62935}" srcOrd="0" destOrd="0" presId="urn:microsoft.com/office/officeart/2008/layout/HexagonCluster"/>
    <dgm:cxn modelId="{C3D6F3EE-CE7E-4B7C-BF45-FAFDBD6FCF4A}" type="presParOf" srcId="{AF378B52-AE65-4CED-9F85-3837D4D93BE0}" destId="{3C2F40F4-3EB2-4754-B6C9-4CB72E25140D}" srcOrd="19" destOrd="0" presId="urn:microsoft.com/office/officeart/2008/layout/HexagonCluster"/>
    <dgm:cxn modelId="{E8C22951-267D-431E-BCFD-C3CC3E65AAFC}" type="presParOf" srcId="{3C2F40F4-3EB2-4754-B6C9-4CB72E25140D}" destId="{A35F8E81-652D-4E64-B7E1-D021EBDDDE26}" srcOrd="0" destOrd="0" presId="urn:microsoft.com/office/officeart/2008/layout/HexagonCluster"/>
    <dgm:cxn modelId="{6FCFDC53-9EF4-467D-9C40-0A0DF4219A1B}" type="presParOf" srcId="{AF378B52-AE65-4CED-9F85-3837D4D93BE0}" destId="{63B1646E-996B-4C7A-A722-6F06548FE00C}" srcOrd="20" destOrd="0" presId="urn:microsoft.com/office/officeart/2008/layout/HexagonCluster"/>
    <dgm:cxn modelId="{0A4BAD64-0C1B-4E8B-A055-7031EAB80348}" type="presParOf" srcId="{63B1646E-996B-4C7A-A722-6F06548FE00C}" destId="{07F32EA3-47BA-4C0B-9E00-690C2647C369}" srcOrd="0" destOrd="0" presId="urn:microsoft.com/office/officeart/2008/layout/HexagonCluster"/>
    <dgm:cxn modelId="{EEEFDDA5-5FED-4C11-B57C-A99F24AF0208}" type="presParOf" srcId="{AF378B52-AE65-4CED-9F85-3837D4D93BE0}" destId="{46D4F4BA-8B7A-4B58-83F6-27276E2195C4}" srcOrd="21" destOrd="0" presId="urn:microsoft.com/office/officeart/2008/layout/HexagonCluster"/>
    <dgm:cxn modelId="{01205A6B-9000-4F38-A465-0A0C5614B91C}" type="presParOf" srcId="{46D4F4BA-8B7A-4B58-83F6-27276E2195C4}" destId="{88EE753B-446B-4C04-8DFB-850D25330C9C}" srcOrd="0" destOrd="0" presId="urn:microsoft.com/office/officeart/2008/layout/HexagonCluster"/>
    <dgm:cxn modelId="{81FBA84E-3940-4EF2-853E-4D2311D9E524}" type="presParOf" srcId="{AF378B52-AE65-4CED-9F85-3837D4D93BE0}" destId="{234C0410-3BB3-4CF1-B796-03626F1F037F}" srcOrd="22" destOrd="0" presId="urn:microsoft.com/office/officeart/2008/layout/HexagonCluster"/>
    <dgm:cxn modelId="{DA9214B1-9AA8-46B5-A161-3DB65ACF4F0F}" type="presParOf" srcId="{234C0410-3BB3-4CF1-B796-03626F1F037F}" destId="{5E56336C-7274-48DA-8DA1-2F0CD2576BCC}" srcOrd="0" destOrd="0" presId="urn:microsoft.com/office/officeart/2008/layout/HexagonCluster"/>
    <dgm:cxn modelId="{F58B8AA6-4DD8-476A-A776-A7874AE50137}" type="presParOf" srcId="{AF378B52-AE65-4CED-9F85-3837D4D93BE0}" destId="{504ADC76-F669-4E21-8D5D-0555FE13159F}" srcOrd="23" destOrd="0" presId="urn:microsoft.com/office/officeart/2008/layout/HexagonCluster"/>
    <dgm:cxn modelId="{FBDBBE24-5309-4012-9344-6F832B1F9A51}" type="presParOf" srcId="{504ADC76-F669-4E21-8D5D-0555FE13159F}" destId="{A6C3501B-1DEB-4447-9789-0F48892D3A5D}" srcOrd="0" destOrd="0" presId="urn:microsoft.com/office/officeart/2008/layout/HexagonCluster"/>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F0A58D8-4850-4FAC-94F9-E32005297EA9}">
      <dsp:nvSpPr>
        <dsp:cNvPr id="0" name=""/>
        <dsp:cNvSpPr/>
      </dsp:nvSpPr>
      <dsp:spPr>
        <a:xfrm>
          <a:off x="1051062" y="2212709"/>
          <a:ext cx="1221382" cy="1048782"/>
        </a:xfrm>
        <a:prstGeom prst="hexagon">
          <a:avLst>
            <a:gd name="adj" fmla="val 25000"/>
            <a:gd name="vf" fmla="val 115470"/>
          </a:avLst>
        </a:prstGeom>
        <a:solidFill>
          <a:srgbClr val="FF9900"/>
        </a:solidFill>
        <a:ln w="25400" cap="flat" cmpd="sng" algn="ctr">
          <a:solidFill>
            <a:srgbClr val="FF99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lvl="0" algn="ctr" defTabSz="1244600">
            <a:lnSpc>
              <a:spcPct val="90000"/>
            </a:lnSpc>
            <a:spcBef>
              <a:spcPct val="0"/>
            </a:spcBef>
            <a:spcAft>
              <a:spcPct val="35000"/>
            </a:spcAft>
          </a:pPr>
          <a:endParaRPr lang="zh-CN" altLang="en-US" sz="2800" kern="1200" dirty="0"/>
        </a:p>
      </dsp:txBody>
      <dsp:txXfrm>
        <a:off x="1051062" y="2212709"/>
        <a:ext cx="1221382" cy="1048782"/>
      </dsp:txXfrm>
    </dsp:sp>
    <dsp:sp modelId="{994E642B-3B5D-41B7-9144-0851379724CF}">
      <dsp:nvSpPr>
        <dsp:cNvPr id="0" name=""/>
        <dsp:cNvSpPr/>
      </dsp:nvSpPr>
      <dsp:spPr>
        <a:xfrm>
          <a:off x="1080204" y="2681723"/>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rgbClr val="ABF10F"/>
          </a:solidFill>
          <a:prstDash val="solid"/>
        </a:ln>
        <a:effectLst/>
      </dsp:spPr>
      <dsp:style>
        <a:lnRef idx="2">
          <a:scrgbClr r="0" g="0" b="0"/>
        </a:lnRef>
        <a:fillRef idx="1">
          <a:scrgbClr r="0" g="0" b="0"/>
        </a:fillRef>
        <a:effectRef idx="0">
          <a:scrgbClr r="0" g="0" b="0"/>
        </a:effectRef>
        <a:fontRef idx="minor"/>
      </dsp:style>
    </dsp:sp>
    <dsp:sp modelId="{8DC7AD04-9AE1-4590-A32F-0ABA2DB481A2}">
      <dsp:nvSpPr>
        <dsp:cNvPr id="0" name=""/>
        <dsp:cNvSpPr/>
      </dsp:nvSpPr>
      <dsp:spPr>
        <a:xfrm>
          <a:off x="0" y="1632940"/>
          <a:ext cx="1221382" cy="1048782"/>
        </a:xfrm>
        <a:prstGeom prst="hexagon">
          <a:avLst>
            <a:gd name="adj" fmla="val 25000"/>
            <a:gd name="vf" fmla="val 115470"/>
          </a:avLst>
        </a:prstGeom>
        <a:blipFill>
          <a:blip xmlns:r="http://schemas.openxmlformats.org/officeDocument/2006/relationships" r:embed="rId1" cstate="screen">
            <a:extLst/>
          </a:blip>
          <a:srcRect/>
          <a:stretch>
            <a:fillRect/>
          </a:stretch>
        </a:blipFill>
        <a:ln w="25400" cap="flat" cmpd="sng" algn="ctr">
          <a:solidFill>
            <a:srgbClr val="FF9900"/>
          </a:solidFill>
          <a:prstDash val="solid"/>
        </a:ln>
        <a:effectLst/>
      </dsp:spPr>
      <dsp:style>
        <a:lnRef idx="2">
          <a:scrgbClr r="0" g="0" b="0"/>
        </a:lnRef>
        <a:fillRef idx="1">
          <a:scrgbClr r="0" g="0" b="0"/>
        </a:fillRef>
        <a:effectRef idx="0">
          <a:scrgbClr r="0" g="0" b="0"/>
        </a:effectRef>
        <a:fontRef idx="minor"/>
      </dsp:style>
    </dsp:sp>
    <dsp:sp modelId="{A0157D45-BA16-4178-8C3E-7D5DAB36080E}">
      <dsp:nvSpPr>
        <dsp:cNvPr id="0" name=""/>
        <dsp:cNvSpPr/>
      </dsp:nvSpPr>
      <dsp:spPr>
        <a:xfrm>
          <a:off x="836705" y="2542606"/>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10F76D-0195-4E43-A6AF-B2A9145F2F5A}">
      <dsp:nvSpPr>
        <dsp:cNvPr id="0" name=""/>
        <dsp:cNvSpPr/>
      </dsp:nvSpPr>
      <dsp:spPr>
        <a:xfrm>
          <a:off x="2102125" y="1629901"/>
          <a:ext cx="1221382" cy="1048782"/>
        </a:xfrm>
        <a:prstGeom prst="hexagon">
          <a:avLst>
            <a:gd name="adj" fmla="val 25000"/>
            <a:gd name="vf" fmla="val 115470"/>
          </a:avLst>
        </a:prstGeom>
        <a:solidFill>
          <a:srgbClr val="FFC671"/>
        </a:solidFill>
        <a:ln w="25400" cap="flat" cmpd="sng" algn="ctr">
          <a:solidFill>
            <a:srgbClr val="FFC67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lvl="0" algn="ctr" defTabSz="1244600">
            <a:lnSpc>
              <a:spcPct val="90000"/>
            </a:lnSpc>
            <a:spcBef>
              <a:spcPct val="0"/>
            </a:spcBef>
            <a:spcAft>
              <a:spcPct val="35000"/>
            </a:spcAft>
          </a:pPr>
          <a:endParaRPr lang="zh-CN" altLang="en-US" sz="2800" kern="1200" dirty="0"/>
        </a:p>
      </dsp:txBody>
      <dsp:txXfrm>
        <a:off x="2102125" y="1629901"/>
        <a:ext cx="1221382" cy="1048782"/>
      </dsp:txXfrm>
    </dsp:sp>
    <dsp:sp modelId="{690E7BC2-B39E-457F-8187-FD9B7767DC20}">
      <dsp:nvSpPr>
        <dsp:cNvPr id="0" name=""/>
        <dsp:cNvSpPr/>
      </dsp:nvSpPr>
      <dsp:spPr>
        <a:xfrm>
          <a:off x="2942716" y="2536866"/>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rgbClr val="CFF170"/>
          </a:solidFill>
          <a:prstDash val="solid"/>
        </a:ln>
        <a:effectLst/>
      </dsp:spPr>
      <dsp:style>
        <a:lnRef idx="2">
          <a:scrgbClr r="0" g="0" b="0"/>
        </a:lnRef>
        <a:fillRef idx="1">
          <a:scrgbClr r="0" g="0" b="0"/>
        </a:fillRef>
        <a:effectRef idx="0">
          <a:scrgbClr r="0" g="0" b="0"/>
        </a:effectRef>
        <a:fontRef idx="minor"/>
      </dsp:style>
    </dsp:sp>
    <dsp:sp modelId="{0AD0266E-AABA-4F04-B75C-538C8FD9DF34}">
      <dsp:nvSpPr>
        <dsp:cNvPr id="0" name=""/>
        <dsp:cNvSpPr/>
      </dsp:nvSpPr>
      <dsp:spPr>
        <a:xfrm>
          <a:off x="3152540" y="2210683"/>
          <a:ext cx="1221382" cy="1048782"/>
        </a:xfrm>
        <a:prstGeom prst="hexagon">
          <a:avLst>
            <a:gd name="adj" fmla="val 25000"/>
            <a:gd name="vf" fmla="val 115470"/>
          </a:avLst>
        </a:prstGeom>
        <a:blipFill>
          <a:blip xmlns:r="http://schemas.openxmlformats.org/officeDocument/2006/relationships" r:embed="rId2" cstate="screen">
            <a:extLst/>
          </a:blip>
          <a:srcRect/>
          <a:stretch>
            <a:fillRect/>
          </a:stretch>
        </a:blipFill>
        <a:ln w="25400" cap="flat" cmpd="sng" algn="ctr">
          <a:solidFill>
            <a:srgbClr val="CFF170"/>
          </a:solidFill>
          <a:prstDash val="solid"/>
        </a:ln>
        <a:effectLst/>
      </dsp:spPr>
      <dsp:style>
        <a:lnRef idx="2">
          <a:scrgbClr r="0" g="0" b="0"/>
        </a:lnRef>
        <a:fillRef idx="1">
          <a:scrgbClr r="0" g="0" b="0"/>
        </a:fillRef>
        <a:effectRef idx="0">
          <a:scrgbClr r="0" g="0" b="0"/>
        </a:effectRef>
        <a:fontRef idx="minor"/>
      </dsp:style>
    </dsp:sp>
    <dsp:sp modelId="{B7C26E8A-D17C-4E5B-A1C7-6E96F3EA3FBE}">
      <dsp:nvSpPr>
        <dsp:cNvPr id="0" name=""/>
        <dsp:cNvSpPr/>
      </dsp:nvSpPr>
      <dsp:spPr>
        <a:xfrm>
          <a:off x="3182330" y="2677334"/>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rgbClr val="FFCB7D"/>
          </a:solidFill>
          <a:prstDash val="solid"/>
        </a:ln>
        <a:effectLst/>
      </dsp:spPr>
      <dsp:style>
        <a:lnRef idx="2">
          <a:scrgbClr r="0" g="0" b="0"/>
        </a:lnRef>
        <a:fillRef idx="1">
          <a:scrgbClr r="0" g="0" b="0"/>
        </a:fillRef>
        <a:effectRef idx="0">
          <a:scrgbClr r="0" g="0" b="0"/>
        </a:effectRef>
        <a:fontRef idx="minor"/>
      </dsp:style>
    </dsp:sp>
    <dsp:sp modelId="{E97CD24A-13CD-45D7-8AA0-839C03EE180F}">
      <dsp:nvSpPr>
        <dsp:cNvPr id="0" name=""/>
        <dsp:cNvSpPr/>
      </dsp:nvSpPr>
      <dsp:spPr>
        <a:xfrm>
          <a:off x="1051062" y="1053510"/>
          <a:ext cx="1221382" cy="1048782"/>
        </a:xfrm>
        <a:prstGeom prst="hexagon">
          <a:avLst>
            <a:gd name="adj" fmla="val 25000"/>
            <a:gd name="vf" fmla="val 115470"/>
          </a:avLst>
        </a:prstGeom>
        <a:solidFill>
          <a:srgbClr val="FFB13B"/>
        </a:solidFill>
        <a:ln w="25400" cap="flat" cmpd="sng" algn="ctr">
          <a:solidFill>
            <a:srgbClr val="FFB13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lvl="0" algn="ctr" defTabSz="1244600">
            <a:lnSpc>
              <a:spcPct val="90000"/>
            </a:lnSpc>
            <a:spcBef>
              <a:spcPct val="0"/>
            </a:spcBef>
            <a:spcAft>
              <a:spcPct val="35000"/>
            </a:spcAft>
          </a:pPr>
          <a:endParaRPr lang="zh-CN" altLang="en-US" sz="2800" kern="1200" dirty="0"/>
        </a:p>
      </dsp:txBody>
      <dsp:txXfrm>
        <a:off x="1051062" y="1053510"/>
        <a:ext cx="1221382" cy="1048782"/>
      </dsp:txXfrm>
    </dsp:sp>
    <dsp:sp modelId="{4083BC50-49E5-4D44-89A7-FD14B5641891}">
      <dsp:nvSpPr>
        <dsp:cNvPr id="0" name=""/>
        <dsp:cNvSpPr/>
      </dsp:nvSpPr>
      <dsp:spPr>
        <a:xfrm>
          <a:off x="1887768" y="1073432"/>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rgbClr val="D2F278"/>
          </a:solidFill>
          <a:prstDash val="solid"/>
        </a:ln>
        <a:effectLst/>
      </dsp:spPr>
      <dsp:style>
        <a:lnRef idx="2">
          <a:scrgbClr r="0" g="0" b="0"/>
        </a:lnRef>
        <a:fillRef idx="1">
          <a:scrgbClr r="0" g="0" b="0"/>
        </a:fillRef>
        <a:effectRef idx="0">
          <a:scrgbClr r="0" g="0" b="0"/>
        </a:effectRef>
        <a:fontRef idx="minor"/>
      </dsp:style>
    </dsp:sp>
    <dsp:sp modelId="{B069CB91-0BDE-48E5-9400-417750B62745}">
      <dsp:nvSpPr>
        <dsp:cNvPr id="0" name=""/>
        <dsp:cNvSpPr/>
      </dsp:nvSpPr>
      <dsp:spPr>
        <a:xfrm>
          <a:off x="2102125" y="470365"/>
          <a:ext cx="1221382" cy="1048782"/>
        </a:xfrm>
        <a:prstGeom prst="hexagon">
          <a:avLst>
            <a:gd name="adj" fmla="val 25000"/>
            <a:gd name="vf" fmla="val 115470"/>
          </a:avLst>
        </a:prstGeom>
        <a:blipFill>
          <a:blip xmlns:r="http://schemas.openxmlformats.org/officeDocument/2006/relationships" r:embed="rId3" cstate="screen">
            <a:extLst/>
          </a:blip>
          <a:srcRect/>
          <a:stretch>
            <a:fillRect/>
          </a:stretch>
        </a:blipFill>
        <a:ln w="25400" cap="flat" cmpd="sng" algn="ctr">
          <a:solidFill>
            <a:srgbClr val="FFB74C"/>
          </a:solidFill>
          <a:prstDash val="solid"/>
        </a:ln>
        <a:effectLst/>
      </dsp:spPr>
      <dsp:style>
        <a:lnRef idx="2">
          <a:scrgbClr r="0" g="0" b="0"/>
        </a:lnRef>
        <a:fillRef idx="1">
          <a:scrgbClr r="0" g="0" b="0"/>
        </a:fillRef>
        <a:effectRef idx="0">
          <a:scrgbClr r="0" g="0" b="0"/>
        </a:effectRef>
        <a:fontRef idx="minor"/>
      </dsp:style>
    </dsp:sp>
    <dsp:sp modelId="{8D3C93DD-40E3-4440-882B-27A99C53BA45}">
      <dsp:nvSpPr>
        <dsp:cNvPr id="0" name=""/>
        <dsp:cNvSpPr/>
      </dsp:nvSpPr>
      <dsp:spPr>
        <a:xfrm>
          <a:off x="2136448" y="934990"/>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rgbClr val="CFF170"/>
          </a:solidFill>
          <a:prstDash val="solid"/>
        </a:ln>
        <a:effectLst/>
      </dsp:spPr>
      <dsp:style>
        <a:lnRef idx="2">
          <a:scrgbClr r="0" g="0" b="0"/>
        </a:lnRef>
        <a:fillRef idx="1">
          <a:scrgbClr r="0" g="0" b="0"/>
        </a:fillRef>
        <a:effectRef idx="0">
          <a:scrgbClr r="0" g="0" b="0"/>
        </a:effectRef>
        <a:fontRef idx="minor"/>
      </dsp:style>
    </dsp:sp>
    <dsp:sp modelId="{46516AA3-70F8-45E8-AA3F-0A66159623A5}">
      <dsp:nvSpPr>
        <dsp:cNvPr id="0" name=""/>
        <dsp:cNvSpPr/>
      </dsp:nvSpPr>
      <dsp:spPr>
        <a:xfrm>
          <a:off x="3152540" y="1051146"/>
          <a:ext cx="1221382" cy="1048782"/>
        </a:xfrm>
        <a:prstGeom prst="hexagon">
          <a:avLst>
            <a:gd name="adj" fmla="val 25000"/>
            <a:gd name="vf" fmla="val 115470"/>
          </a:avLst>
        </a:prstGeom>
        <a:solidFill>
          <a:srgbClr val="E5F7B0"/>
        </a:solidFill>
        <a:ln w="25400" cap="flat" cmpd="sng" algn="ctr">
          <a:solidFill>
            <a:srgbClr val="E5F7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8420" rIns="0" bIns="58420" numCol="1" spcCol="1270" anchor="ctr" anchorCtr="0">
          <a:noAutofit/>
        </a:bodyPr>
        <a:lstStyle/>
        <a:p>
          <a:pPr lvl="0" algn="ctr" defTabSz="2044700">
            <a:lnSpc>
              <a:spcPct val="90000"/>
            </a:lnSpc>
            <a:spcBef>
              <a:spcPct val="0"/>
            </a:spcBef>
            <a:spcAft>
              <a:spcPct val="35000"/>
            </a:spcAft>
          </a:pPr>
          <a:endParaRPr lang="zh-CN" altLang="en-US" sz="4600" kern="1200" dirty="0"/>
        </a:p>
      </dsp:txBody>
      <dsp:txXfrm>
        <a:off x="3152540" y="1051146"/>
        <a:ext cx="1221382" cy="1048782"/>
      </dsp:txXfrm>
    </dsp:sp>
    <dsp:sp modelId="{C2CA6342-BEC0-4454-9EA7-B8E97BF7C230}">
      <dsp:nvSpPr>
        <dsp:cNvPr id="0" name=""/>
        <dsp:cNvSpPr/>
      </dsp:nvSpPr>
      <dsp:spPr>
        <a:xfrm>
          <a:off x="4209431" y="1515771"/>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rgbClr val="C1ED45"/>
          </a:solidFill>
          <a:prstDash val="solid"/>
        </a:ln>
        <a:effectLst/>
      </dsp:spPr>
      <dsp:style>
        <a:lnRef idx="2">
          <a:scrgbClr r="0" g="0" b="0"/>
        </a:lnRef>
        <a:fillRef idx="1">
          <a:scrgbClr r="0" g="0" b="0"/>
        </a:fillRef>
        <a:effectRef idx="0">
          <a:scrgbClr r="0" g="0" b="0"/>
        </a:effectRef>
        <a:fontRef idx="minor"/>
      </dsp:style>
    </dsp:sp>
    <dsp:sp modelId="{997B1205-ED77-4075-8609-4F60AC88EBE6}">
      <dsp:nvSpPr>
        <dsp:cNvPr id="0" name=""/>
        <dsp:cNvSpPr/>
      </dsp:nvSpPr>
      <dsp:spPr>
        <a:xfrm>
          <a:off x="4203603" y="1640707"/>
          <a:ext cx="1221382" cy="1048782"/>
        </a:xfrm>
        <a:prstGeom prst="hexagon">
          <a:avLst>
            <a:gd name="adj" fmla="val 25000"/>
            <a:gd name="vf" fmla="val 115470"/>
          </a:avLst>
        </a:prstGeom>
        <a:blipFill>
          <a:blip xmlns:r="http://schemas.openxmlformats.org/officeDocument/2006/relationships" r:embed="rId4" cstate="screen">
            <a:extLst/>
          </a:blip>
          <a:srcRect/>
          <a:stretch>
            <a:fillRect/>
          </a:stretch>
        </a:blipFill>
        <a:ln w="25400" cap="flat" cmpd="sng" algn="ctr">
          <a:solidFill>
            <a:srgbClr val="C1ED45"/>
          </a:solidFill>
          <a:prstDash val="solid"/>
        </a:ln>
        <a:effectLst/>
      </dsp:spPr>
      <dsp:style>
        <a:lnRef idx="2">
          <a:scrgbClr r="0" g="0" b="0"/>
        </a:lnRef>
        <a:fillRef idx="1">
          <a:scrgbClr r="0" g="0" b="0"/>
        </a:fillRef>
        <a:effectRef idx="0">
          <a:scrgbClr r="0" g="0" b="0"/>
        </a:effectRef>
        <a:fontRef idx="minor"/>
      </dsp:style>
    </dsp:sp>
    <dsp:sp modelId="{349423DB-014C-427A-A57D-56777B252AC9}">
      <dsp:nvSpPr>
        <dsp:cNvPr id="0" name=""/>
        <dsp:cNvSpPr/>
      </dsp:nvSpPr>
      <dsp:spPr>
        <a:xfrm>
          <a:off x="4441922" y="1659616"/>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rgbClr val="FFB13B"/>
          </a:solidFill>
          <a:prstDash val="solid"/>
        </a:ln>
        <a:effectLst/>
      </dsp:spPr>
      <dsp:style>
        <a:lnRef idx="2">
          <a:scrgbClr r="0" g="0" b="0"/>
        </a:lnRef>
        <a:fillRef idx="1">
          <a:scrgbClr r="0" g="0" b="0"/>
        </a:fillRef>
        <a:effectRef idx="0">
          <a:scrgbClr r="0" g="0" b="0"/>
        </a:effectRef>
        <a:fontRef idx="minor"/>
      </dsp:style>
    </dsp:sp>
    <dsp:sp modelId="{2D2AFC53-865C-4AB0-BF5A-ED8FCB25A181}">
      <dsp:nvSpPr>
        <dsp:cNvPr id="0" name=""/>
        <dsp:cNvSpPr/>
      </dsp:nvSpPr>
      <dsp:spPr>
        <a:xfrm>
          <a:off x="4203603" y="481508"/>
          <a:ext cx="1221382" cy="1048782"/>
        </a:xfrm>
        <a:prstGeom prst="hexagon">
          <a:avLst>
            <a:gd name="adj" fmla="val 25000"/>
            <a:gd name="vf" fmla="val 115470"/>
          </a:avLst>
        </a:prstGeom>
        <a:solidFill>
          <a:srgbClr val="D2F278"/>
        </a:solidFill>
        <a:ln w="25400" cap="flat" cmpd="sng" algn="ctr">
          <a:solidFill>
            <a:srgbClr val="D2F27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8420" rIns="0" bIns="58420" numCol="1" spcCol="1270" anchor="ctr" anchorCtr="0">
          <a:noAutofit/>
        </a:bodyPr>
        <a:lstStyle/>
        <a:p>
          <a:pPr lvl="0" algn="ctr" defTabSz="2044700">
            <a:lnSpc>
              <a:spcPct val="90000"/>
            </a:lnSpc>
            <a:spcBef>
              <a:spcPct val="0"/>
            </a:spcBef>
            <a:spcAft>
              <a:spcPct val="35000"/>
            </a:spcAft>
          </a:pPr>
          <a:endParaRPr lang="zh-CN" altLang="en-US" sz="4600" kern="1200" dirty="0"/>
        </a:p>
      </dsp:txBody>
      <dsp:txXfrm>
        <a:off x="4203603" y="481508"/>
        <a:ext cx="1221382" cy="1048782"/>
      </dsp:txXfrm>
    </dsp:sp>
    <dsp:sp modelId="{78F54532-AE28-41FC-8C37-859784E8201E}">
      <dsp:nvSpPr>
        <dsp:cNvPr id="0" name=""/>
        <dsp:cNvSpPr/>
      </dsp:nvSpPr>
      <dsp:spPr>
        <a:xfrm>
          <a:off x="5260494" y="951535"/>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rgbClr val="CFF170"/>
          </a:solidFill>
          <a:prstDash val="solid"/>
        </a:ln>
        <a:effectLst/>
      </dsp:spPr>
      <dsp:style>
        <a:lnRef idx="2">
          <a:scrgbClr r="0" g="0" b="0"/>
        </a:lnRef>
        <a:fillRef idx="1">
          <a:scrgbClr r="0" g="0" b="0"/>
        </a:fillRef>
        <a:effectRef idx="0">
          <a:scrgbClr r="0" g="0" b="0"/>
        </a:effectRef>
        <a:fontRef idx="minor"/>
      </dsp:style>
    </dsp:sp>
    <dsp:sp modelId="{F58B0CBC-B0FE-40BB-BC30-B621E8E62935}">
      <dsp:nvSpPr>
        <dsp:cNvPr id="0" name=""/>
        <dsp:cNvSpPr/>
      </dsp:nvSpPr>
      <dsp:spPr>
        <a:xfrm>
          <a:off x="5254666" y="1066679"/>
          <a:ext cx="1221382" cy="1048782"/>
        </a:xfrm>
        <a:prstGeom prst="hexagon">
          <a:avLst>
            <a:gd name="adj" fmla="val 25000"/>
            <a:gd name="vf" fmla="val 115470"/>
          </a:avLst>
        </a:prstGeom>
        <a:blipFill>
          <a:blip xmlns:r="http://schemas.openxmlformats.org/officeDocument/2006/relationships" r:embed="rId5" cstate="screen">
            <a:extLst/>
          </a:blip>
          <a:srcRect/>
          <a:stretch>
            <a:fillRect/>
          </a:stretch>
        </a:blipFill>
        <a:ln w="25400" cap="flat" cmpd="sng" algn="ctr">
          <a:solidFill>
            <a:srgbClr val="C1ED45"/>
          </a:solidFill>
          <a:prstDash val="solid"/>
        </a:ln>
        <a:effectLst/>
      </dsp:spPr>
      <dsp:style>
        <a:lnRef idx="2">
          <a:scrgbClr r="0" g="0" b="0"/>
        </a:lnRef>
        <a:fillRef idx="1">
          <a:scrgbClr r="0" g="0" b="0"/>
        </a:fillRef>
        <a:effectRef idx="0">
          <a:scrgbClr r="0" g="0" b="0"/>
        </a:effectRef>
        <a:fontRef idx="minor"/>
      </dsp:style>
    </dsp:sp>
    <dsp:sp modelId="{A35F8E81-652D-4E64-B7E1-D021EBDDDE26}">
      <dsp:nvSpPr>
        <dsp:cNvPr id="0" name=""/>
        <dsp:cNvSpPr/>
      </dsp:nvSpPr>
      <dsp:spPr>
        <a:xfrm>
          <a:off x="5498165" y="1089977"/>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rgbClr val="FFDBA7"/>
          </a:solidFill>
          <a:prstDash val="solid"/>
        </a:ln>
        <a:effectLst/>
      </dsp:spPr>
      <dsp:style>
        <a:lnRef idx="2">
          <a:scrgbClr r="0" g="0" b="0"/>
        </a:lnRef>
        <a:fillRef idx="1">
          <a:scrgbClr r="0" g="0" b="0"/>
        </a:fillRef>
        <a:effectRef idx="0">
          <a:scrgbClr r="0" g="0" b="0"/>
        </a:effectRef>
        <a:fontRef idx="minor"/>
      </dsp:style>
    </dsp:sp>
    <dsp:sp modelId="{07F32EA3-47BA-4C0B-9E00-690C2647C369}">
      <dsp:nvSpPr>
        <dsp:cNvPr id="0" name=""/>
        <dsp:cNvSpPr/>
      </dsp:nvSpPr>
      <dsp:spPr>
        <a:xfrm>
          <a:off x="5254666" y="2224189"/>
          <a:ext cx="1221382" cy="1048782"/>
        </a:xfrm>
        <a:prstGeom prst="hexagon">
          <a:avLst>
            <a:gd name="adj" fmla="val 25000"/>
            <a:gd name="vf" fmla="val 115470"/>
          </a:avLst>
        </a:prstGeom>
        <a:solidFill>
          <a:srgbClr val="AAE600"/>
        </a:solidFill>
        <a:ln w="25400" cap="flat" cmpd="sng" algn="ctr">
          <a:solidFill>
            <a:srgbClr val="AAE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8420" rIns="0" bIns="58420" numCol="1" spcCol="1270" anchor="ctr" anchorCtr="0">
          <a:noAutofit/>
        </a:bodyPr>
        <a:lstStyle/>
        <a:p>
          <a:pPr lvl="0" algn="ctr" defTabSz="2044700">
            <a:lnSpc>
              <a:spcPct val="90000"/>
            </a:lnSpc>
            <a:spcBef>
              <a:spcPct val="0"/>
            </a:spcBef>
            <a:spcAft>
              <a:spcPct val="35000"/>
            </a:spcAft>
          </a:pPr>
          <a:endParaRPr lang="zh-CN" altLang="en-US" sz="4600" kern="1200" dirty="0"/>
        </a:p>
      </dsp:txBody>
      <dsp:txXfrm>
        <a:off x="5254666" y="2224189"/>
        <a:ext cx="1221382" cy="1048782"/>
      </dsp:txXfrm>
    </dsp:sp>
    <dsp:sp modelId="{88EE753B-446B-4C04-8DFB-850D25330C9C}">
      <dsp:nvSpPr>
        <dsp:cNvPr id="0" name=""/>
        <dsp:cNvSpPr/>
      </dsp:nvSpPr>
      <dsp:spPr>
        <a:xfrm>
          <a:off x="5496870" y="3142634"/>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rgbClr val="FFC671"/>
          </a:solidFill>
          <a:prstDash val="solid"/>
        </a:ln>
        <a:effectLst/>
      </dsp:spPr>
      <dsp:style>
        <a:lnRef idx="2">
          <a:scrgbClr r="0" g="0" b="0"/>
        </a:lnRef>
        <a:fillRef idx="1">
          <a:scrgbClr r="0" g="0" b="0"/>
        </a:fillRef>
        <a:effectRef idx="0">
          <a:scrgbClr r="0" g="0" b="0"/>
        </a:effectRef>
        <a:fontRef idx="minor"/>
      </dsp:style>
    </dsp:sp>
    <dsp:sp modelId="{5E56336C-7274-48DA-8DA1-2F0CD2576BCC}">
      <dsp:nvSpPr>
        <dsp:cNvPr id="0" name=""/>
        <dsp:cNvSpPr/>
      </dsp:nvSpPr>
      <dsp:spPr>
        <a:xfrm>
          <a:off x="4203603" y="2798217"/>
          <a:ext cx="1221382" cy="1048782"/>
        </a:xfrm>
        <a:prstGeom prst="hexagon">
          <a:avLst>
            <a:gd name="adj" fmla="val 25000"/>
            <a:gd name="vf" fmla="val 115470"/>
          </a:avLst>
        </a:prstGeom>
        <a:blipFill>
          <a:blip xmlns:r="http://schemas.openxmlformats.org/officeDocument/2006/relationships" r:embed="rId6" cstate="screen">
            <a:extLst/>
          </a:blip>
          <a:srcRect/>
          <a:stretch>
            <a:fillRect/>
          </a:stretch>
        </a:blipFill>
        <a:ln w="25400" cap="flat" cmpd="sng" algn="ctr">
          <a:solidFill>
            <a:srgbClr val="D2F278"/>
          </a:solidFill>
          <a:prstDash val="solid"/>
        </a:ln>
        <a:effectLst/>
      </dsp:spPr>
      <dsp:style>
        <a:lnRef idx="2">
          <a:scrgbClr r="0" g="0" b="0"/>
        </a:lnRef>
        <a:fillRef idx="1">
          <a:scrgbClr r="0" g="0" b="0"/>
        </a:fillRef>
        <a:effectRef idx="0">
          <a:scrgbClr r="0" g="0" b="0"/>
        </a:effectRef>
        <a:fontRef idx="minor"/>
      </dsp:style>
    </dsp:sp>
    <dsp:sp modelId="{A6C3501B-1DEB-4447-9789-0F48892D3A5D}">
      <dsp:nvSpPr>
        <dsp:cNvPr id="0" name=""/>
        <dsp:cNvSpPr/>
      </dsp:nvSpPr>
      <dsp:spPr>
        <a:xfrm>
          <a:off x="5270208" y="3258453"/>
          <a:ext cx="142473" cy="122909"/>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直接连接符 3"/>
          <p:cNvSpPr>
            <a:spLocks noChangeShapeType="1"/>
          </p:cNvSpPr>
          <p:nvPr/>
        </p:nvSpPr>
        <p:spPr bwMode="auto">
          <a:xfrm>
            <a:off x="686157" y="5349903"/>
            <a:ext cx="11512193"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a typeface="宋体" charset="-122"/>
            </a:endParaRPr>
          </a:p>
        </p:txBody>
      </p:sp>
      <p:sp>
        <p:nvSpPr>
          <p:cNvPr id="29" name="标题 28"/>
          <p:cNvSpPr>
            <a:spLocks noGrp="1"/>
          </p:cNvSpPr>
          <p:nvPr>
            <p:ph type="ctrTitle"/>
          </p:nvPr>
        </p:nvSpPr>
        <p:spPr>
          <a:xfrm>
            <a:off x="508264" y="4853412"/>
            <a:ext cx="11283474" cy="1222375"/>
          </a:xfrm>
        </p:spPr>
        <p:txBody>
          <a:bodyPr anchor="t"/>
          <a:lstStyle/>
          <a:p>
            <a:r>
              <a:rPr lang="zh-CN" altLang="en-US" smtClean="0"/>
              <a:t>单击此处编辑母版标题样式</a:t>
            </a:r>
            <a:endParaRPr lang="en-US"/>
          </a:p>
        </p:txBody>
      </p:sp>
      <p:sp>
        <p:nvSpPr>
          <p:cNvPr id="9" name="副标题 8"/>
          <p:cNvSpPr>
            <a:spLocks noGrp="1"/>
          </p:cNvSpPr>
          <p:nvPr>
            <p:ph type="subTitle" idx="1"/>
          </p:nvPr>
        </p:nvSpPr>
        <p:spPr>
          <a:xfrm>
            <a:off x="508264" y="3886200"/>
            <a:ext cx="11283474"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5" name="日期占位符 15"/>
          <p:cNvSpPr>
            <a:spLocks noGrp="1"/>
          </p:cNvSpPr>
          <p:nvPr>
            <p:ph type="dt" sz="half" idx="10"/>
          </p:nvPr>
        </p:nvSpPr>
        <p:spPr/>
        <p:txBody>
          <a:bodyPr/>
          <a:lstStyle>
            <a:lvl1pPr>
              <a:defRPr/>
            </a:lvl1pPr>
          </a:lstStyle>
          <a:p>
            <a:pPr>
              <a:defRPr/>
            </a:pPr>
            <a:fld id="{23F9237B-C1DC-47AE-B3B1-9D3704393742}" type="datetimeFigureOut">
              <a:rPr lang="en-US"/>
              <a:pPr>
                <a:defRPr/>
              </a:pPr>
              <a:t>5/19/2020</a:t>
            </a:fld>
            <a:endParaRPr lang="en-US"/>
          </a:p>
        </p:txBody>
      </p:sp>
      <p:sp>
        <p:nvSpPr>
          <p:cNvPr id="6" name="页脚占位符 1"/>
          <p:cNvSpPr>
            <a:spLocks noGrp="1"/>
          </p:cNvSpPr>
          <p:nvPr>
            <p:ph type="ftr" sz="quarter" idx="11"/>
          </p:nvPr>
        </p:nvSpPr>
        <p:spPr/>
        <p:txBody>
          <a:bodyPr/>
          <a:lstStyle>
            <a:lvl1pPr>
              <a:defRPr/>
            </a:lvl1pPr>
          </a:lstStyle>
          <a:p>
            <a:pPr>
              <a:defRPr/>
            </a:pPr>
            <a:endParaRPr lang="en-US"/>
          </a:p>
        </p:txBody>
      </p:sp>
      <p:sp>
        <p:nvSpPr>
          <p:cNvPr id="7" name="灯片编号占位符 14"/>
          <p:cNvSpPr>
            <a:spLocks noGrp="1"/>
          </p:cNvSpPr>
          <p:nvPr>
            <p:ph type="sldNum" sz="quarter" idx="12"/>
          </p:nvPr>
        </p:nvSpPr>
        <p:spPr>
          <a:xfrm>
            <a:off x="10979150" y="6473825"/>
            <a:ext cx="1011238" cy="247650"/>
          </a:xfrm>
        </p:spPr>
        <p:txBody>
          <a:bodyPr/>
          <a:lstStyle>
            <a:lvl1pPr>
              <a:defRPr/>
            </a:lvl1pPr>
          </a:lstStyle>
          <a:p>
            <a:pPr>
              <a:defRPr/>
            </a:pPr>
            <a:fld id="{335961A9-98C7-42DD-B5F4-74BC7F98491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10"/>
          <p:cNvSpPr>
            <a:spLocks noGrp="1"/>
          </p:cNvSpPr>
          <p:nvPr>
            <p:ph type="dt" sz="half" idx="10"/>
          </p:nvPr>
        </p:nvSpPr>
        <p:spPr/>
        <p:txBody>
          <a:bodyPr/>
          <a:lstStyle>
            <a:lvl1pPr>
              <a:defRPr/>
            </a:lvl1pPr>
          </a:lstStyle>
          <a:p>
            <a:pPr>
              <a:defRPr/>
            </a:pPr>
            <a:fld id="{3EAFB51B-1426-446A-8F6A-617BC5AF30BE}" type="datetimeFigureOut">
              <a:rPr lang="en-US"/>
              <a:pPr>
                <a:defRPr/>
              </a:pPr>
              <a:t>5/19/2020</a:t>
            </a:fld>
            <a:endParaRPr lang="en-US" dirty="0"/>
          </a:p>
        </p:txBody>
      </p:sp>
      <p:sp>
        <p:nvSpPr>
          <p:cNvPr id="5" name="页脚占位符 27"/>
          <p:cNvSpPr>
            <a:spLocks noGrp="1"/>
          </p:cNvSpPr>
          <p:nvPr>
            <p:ph type="ftr" sz="quarter" idx="11"/>
          </p:nvPr>
        </p:nvSpPr>
        <p:spPr/>
        <p:txBody>
          <a:bodyPr/>
          <a:lstStyle>
            <a:lvl1pPr>
              <a:defRPr/>
            </a:lvl1pPr>
          </a:lstStyle>
          <a:p>
            <a:pPr>
              <a:defRPr/>
            </a:pPr>
            <a:endParaRPr lang="en-US"/>
          </a:p>
        </p:txBody>
      </p:sp>
      <p:sp>
        <p:nvSpPr>
          <p:cNvPr id="6" name="灯片编号占位符 4"/>
          <p:cNvSpPr>
            <a:spLocks noGrp="1"/>
          </p:cNvSpPr>
          <p:nvPr>
            <p:ph type="sldNum" sz="quarter" idx="12"/>
          </p:nvPr>
        </p:nvSpPr>
        <p:spPr/>
        <p:txBody>
          <a:bodyPr/>
          <a:lstStyle>
            <a:lvl1pPr>
              <a:defRPr/>
            </a:lvl1pPr>
          </a:lstStyle>
          <a:p>
            <a:pPr>
              <a:defRPr/>
            </a:pPr>
            <a:fld id="{86F5C925-BB91-470A-A068-F47E300A56C7}"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8763" y="549277"/>
            <a:ext cx="243967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609918" y="549277"/>
            <a:ext cx="8335539"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fld id="{1CF02254-4AA5-4FF4-B2FD-06E9BFB985BB}" type="datetimeFigureOut">
              <a:rPr lang="en-US"/>
              <a:pPr>
                <a:defRPr/>
              </a:pPr>
              <a:t>5/19/2020</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463BEFE1-82C9-4EE4-BA49-03E15348961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2" name="矩形 6"/>
          <p:cNvSpPr/>
          <p:nvPr userDrawn="1"/>
        </p:nvSpPr>
        <p:spPr>
          <a:xfrm>
            <a:off x="1588" y="0"/>
            <a:ext cx="121983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3" name="图示 2"/>
          <p:cNvGraphicFramePr/>
          <p:nvPr userDrawn="1"/>
        </p:nvGraphicFramePr>
        <p:xfrm>
          <a:off x="5595119" y="2420888"/>
          <a:ext cx="6476049" cy="4317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1"/>
          <p:cNvSpPr txBox="1"/>
          <p:nvPr userDrawn="1"/>
        </p:nvSpPr>
        <p:spPr>
          <a:xfrm>
            <a:off x="2575327" y="836712"/>
            <a:ext cx="3955896" cy="1200329"/>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7200" spc="50" dirty="0">
                <a:ln w="11430"/>
                <a:solidFill>
                  <a:srgbClr val="5C3F41"/>
                </a:solidFill>
                <a:effectLst>
                  <a:outerShdw blurRad="76200" dist="50800" dir="5400000" algn="tl" rotWithShape="0">
                    <a:srgbClr val="000000">
                      <a:alpha val="65000"/>
                    </a:srgbClr>
                  </a:outerShdw>
                </a:effectLst>
                <a:latin typeface="华康俪金黑W8(P)" panose="020B0800000000000000" pitchFamily="34" charset="-122"/>
                <a:ea typeface="华康俪金黑W8(P)" panose="020B0800000000000000" pitchFamily="34" charset="-122"/>
                <a:cs typeface="经典繁仿黑" pitchFamily="49" charset="-122"/>
              </a:rPr>
              <a:t>图形图表</a:t>
            </a:r>
          </a:p>
        </p:txBody>
      </p:sp>
      <p:sp>
        <p:nvSpPr>
          <p:cNvPr id="5" name="矩形 4"/>
          <p:cNvSpPr/>
          <p:nvPr userDrawn="1"/>
        </p:nvSpPr>
        <p:spPr>
          <a:xfrm>
            <a:off x="2574925" y="620713"/>
            <a:ext cx="2800350" cy="369887"/>
          </a:xfrm>
          <a:prstGeom prst="rect">
            <a:avLst/>
          </a:prstGeom>
        </p:spPr>
        <p:txBody>
          <a:bodyPr>
            <a:spAutoFit/>
          </a:bodyPr>
          <a:lstStyle/>
          <a:p>
            <a:pPr fontAlgn="auto">
              <a:spcBef>
                <a:spcPts val="0"/>
              </a:spcBef>
              <a:spcAft>
                <a:spcPts val="0"/>
              </a:spcAft>
              <a:defRPr/>
            </a:pPr>
            <a:r>
              <a:rPr lang="en-US" altLang="zh-CN" dirty="0">
                <a:solidFill>
                  <a:schemeClr val="bg2">
                    <a:lumMod val="25000"/>
                  </a:schemeClr>
                </a:solidFill>
                <a:latin typeface="微软雅黑" panose="020B0503020204020204" pitchFamily="34" charset="-122"/>
                <a:ea typeface="微软雅黑" panose="020B0503020204020204" pitchFamily="34" charset="-122"/>
                <a:cs typeface="经典繁仿黑" pitchFamily="49" charset="-122"/>
              </a:rPr>
              <a:t>——PPT</a:t>
            </a:r>
            <a:r>
              <a:rPr lang="zh-CN" altLang="en-US" dirty="0">
                <a:solidFill>
                  <a:schemeClr val="bg2">
                    <a:lumMod val="25000"/>
                  </a:schemeClr>
                </a:solidFill>
                <a:latin typeface="微软雅黑" panose="020B0503020204020204" pitchFamily="34" charset="-122"/>
                <a:ea typeface="微软雅黑" panose="020B0503020204020204" pitchFamily="34" charset="-122"/>
                <a:cs typeface="经典繁仿黑" pitchFamily="49" charset="-122"/>
              </a:rPr>
              <a:t>技能分享四</a:t>
            </a:r>
          </a:p>
        </p:txBody>
      </p:sp>
      <p:grpSp>
        <p:nvGrpSpPr>
          <p:cNvPr id="6" name="组合 5"/>
          <p:cNvGrpSpPr>
            <a:grpSpLocks/>
          </p:cNvGrpSpPr>
          <p:nvPr userDrawn="1"/>
        </p:nvGrpSpPr>
        <p:grpSpPr bwMode="auto">
          <a:xfrm>
            <a:off x="554038" y="404813"/>
            <a:ext cx="1978025" cy="1887537"/>
            <a:chOff x="554559" y="404664"/>
            <a:chExt cx="1976823" cy="1887693"/>
          </a:xfrm>
        </p:grpSpPr>
        <p:sp>
          <p:nvSpPr>
            <p:cNvPr id="7" name="椭圆形标注 7"/>
            <p:cNvSpPr/>
            <p:nvPr/>
          </p:nvSpPr>
          <p:spPr>
            <a:xfrm>
              <a:off x="598982" y="404664"/>
              <a:ext cx="1887977" cy="1887693"/>
            </a:xfrm>
            <a:prstGeom prst="wedgeEllipseCallout">
              <a:avLst>
                <a:gd name="adj1" fmla="val 41387"/>
                <a:gd name="adj2" fmla="val 45037"/>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 name="文本框 99"/>
            <p:cNvSpPr txBox="1"/>
            <p:nvPr/>
          </p:nvSpPr>
          <p:spPr>
            <a:xfrm>
              <a:off x="554559" y="747592"/>
              <a:ext cx="1976823" cy="1201836"/>
            </a:xfrm>
            <a:prstGeom prst="rect">
              <a:avLst/>
            </a:prstGeom>
            <a:noFill/>
          </p:spPr>
          <p:txBody>
            <a:bodyPr wrap="none">
              <a:spAutoFit/>
            </a:bodyPr>
            <a:lstStyle/>
            <a:p>
              <a:pPr fontAlgn="auto">
                <a:spcBef>
                  <a:spcPts val="0"/>
                </a:spcBef>
                <a:spcAft>
                  <a:spcPts val="0"/>
                </a:spcAft>
                <a:defRPr/>
              </a:pPr>
              <a:r>
                <a:rPr lang="en-US" altLang="zh-CN" sz="7000" b="1" dirty="0">
                  <a:solidFill>
                    <a:schemeClr val="bg1"/>
                  </a:solidFill>
                  <a:latin typeface="Microsoft YaHei UI" panose="020B0503020204020204" pitchFamily="34" charset="-122"/>
                  <a:ea typeface="Microsoft YaHei UI" panose="020B0503020204020204" pitchFamily="34" charset="-122"/>
                  <a:cs typeface="Arial Unicode MS" panose="020B0604020202020204" pitchFamily="34" charset="-122"/>
                </a:rPr>
                <a:t>PPT</a:t>
              </a:r>
            </a:p>
          </p:txBody>
        </p:sp>
      </p:grpSp>
      <p:grpSp>
        <p:nvGrpSpPr>
          <p:cNvPr id="9" name="组合 9"/>
          <p:cNvGrpSpPr>
            <a:grpSpLocks/>
          </p:cNvGrpSpPr>
          <p:nvPr userDrawn="1"/>
        </p:nvGrpSpPr>
        <p:grpSpPr bwMode="auto">
          <a:xfrm>
            <a:off x="922338" y="6245225"/>
            <a:ext cx="1936750" cy="496888"/>
            <a:chOff x="403607" y="6173846"/>
            <a:chExt cx="1936145" cy="495514"/>
          </a:xfrm>
        </p:grpSpPr>
        <p:sp>
          <p:nvSpPr>
            <p:cNvPr id="10" name="Text Box 62"/>
            <p:cNvSpPr txBox="1">
              <a:spLocks noChangeArrowheads="1"/>
            </p:cNvSpPr>
            <p:nvPr/>
          </p:nvSpPr>
          <p:spPr bwMode="auto">
            <a:xfrm>
              <a:off x="828349" y="6252326"/>
              <a:ext cx="1511403" cy="338554"/>
            </a:xfrm>
            <a:prstGeom prst="rect">
              <a:avLst/>
            </a:prstGeom>
            <a:noFill/>
            <a:effectLst>
              <a:reflection blurRad="6350" stA="50000" endA="300" endPos="38500" dist="50800" dir="5400000" sy="-100000" algn="bl" rotWithShape="0"/>
            </a:effectLst>
          </p:spPr>
          <p:txBody>
            <a:bodyPr>
              <a:spAutoFit/>
            </a:bodyPr>
            <a:lstStyle>
              <a:defPPr>
                <a:defRPr lang="zh-CN"/>
              </a:defPPr>
              <a:lvl1pPr marL="0" defTabSz="914400" eaLnBrk="1" latinLnBrk="0" hangingPunct="1">
                <a:defRPr sz="180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fontAlgn="auto">
                <a:spcBef>
                  <a:spcPts val="0"/>
                </a:spcBef>
                <a:spcAft>
                  <a:spcPts val="0"/>
                </a:spcAft>
                <a:defRPr/>
              </a:pPr>
              <a:r>
                <a:rPr lang="zh-CN" altLang="en-US" sz="1600" dirty="0">
                  <a:solidFill>
                    <a:schemeClr val="bg1">
                      <a:lumMod val="50000"/>
                    </a:schemeClr>
                  </a:solidFill>
                  <a:latin typeface="微软雅黑" pitchFamily="34" charset="-122"/>
                  <a:ea typeface="微软雅黑" pitchFamily="34" charset="-122"/>
                </a:rPr>
                <a:t>布衣公子</a:t>
              </a:r>
              <a:r>
                <a:rPr lang="zh-CN" altLang="en-US" sz="1600" dirty="0">
                  <a:solidFill>
                    <a:srgbClr val="FF9500"/>
                  </a:solidFill>
                  <a:latin typeface="微软雅黑" pitchFamily="34" charset="-122"/>
                  <a:ea typeface="微软雅黑" pitchFamily="34" charset="-122"/>
                </a:rPr>
                <a:t>作品</a:t>
              </a:r>
              <a:endParaRPr lang="en-GB" altLang="zh-CN" sz="1600" dirty="0">
                <a:solidFill>
                  <a:srgbClr val="FF9500"/>
                </a:solidFill>
                <a:latin typeface="微软雅黑" pitchFamily="34" charset="-122"/>
                <a:ea typeface="微软雅黑" pitchFamily="34" charset="-122"/>
              </a:endParaRPr>
            </a:p>
          </p:txBody>
        </p:sp>
        <p:pic>
          <p:nvPicPr>
            <p:cNvPr id="11" name="Picture 9" descr="E:\仝德志文件，勿删！\03-参考文档\！PPT图片及版面资源\06-PPT精选插图\05-头像\嘿嘿.png"/>
            <p:cNvPicPr>
              <a:picLocks noChangeAspect="1" noChangeArrowheads="1"/>
            </p:cNvPicPr>
            <p:nvPr/>
          </p:nvPicPr>
          <p:blipFill>
            <a:blip r:embed="rId7" cstate="print"/>
            <a:srcRect/>
            <a:stretch>
              <a:fillRect/>
            </a:stretch>
          </p:blipFill>
          <p:spPr bwMode="auto">
            <a:xfrm>
              <a:off x="403607" y="6173846"/>
              <a:ext cx="495514" cy="49551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fltVal val="0"/>
                                          </p:val>
                                        </p:tav>
                                        <p:tav tm="100000">
                                          <p:val>
                                            <p:strVal val="#ppt_w"/>
                                          </p:val>
                                        </p:tav>
                                      </p:tavLst>
                                    </p:anim>
                                    <p:anim calcmode="lin" valueType="num">
                                      <p:cBhvr>
                                        <p:cTn id="8" dur="100" fill="hold"/>
                                        <p:tgtEl>
                                          <p:spTgt spid="6"/>
                                        </p:tgtEl>
                                        <p:attrNameLst>
                                          <p:attrName>ppt_h</p:attrName>
                                        </p:attrNameLst>
                                      </p:cBhvr>
                                      <p:tavLst>
                                        <p:tav tm="0">
                                          <p:val>
                                            <p:fltVal val="0"/>
                                          </p:val>
                                        </p:tav>
                                        <p:tav tm="100000">
                                          <p:val>
                                            <p:strVal val="#ppt_h"/>
                                          </p:val>
                                        </p:tav>
                                      </p:tavLst>
                                    </p:anim>
                                    <p:animEffect transition="in" filter="fade">
                                      <p:cBhvr>
                                        <p:cTn id="9" dur="100"/>
                                        <p:tgtEl>
                                          <p:spTgt spid="6"/>
                                        </p:tgtEl>
                                      </p:cBhvr>
                                    </p:animEffect>
                                  </p:childTnLst>
                                </p:cTn>
                              </p:par>
                              <p:par>
                                <p:cTn id="10" presetID="6" presetClass="emph" presetSubtype="0" fill="hold" nodeType="withEffect">
                                  <p:stCondLst>
                                    <p:cond delay="600"/>
                                  </p:stCondLst>
                                  <p:childTnLst>
                                    <p:animScale>
                                      <p:cBhvr>
                                        <p:cTn id="11" dur="100" fill="hold"/>
                                        <p:tgtEl>
                                          <p:spTgt spid="6"/>
                                        </p:tgtEl>
                                      </p:cBhvr>
                                      <p:by x="110000" y="110000"/>
                                    </p:animScale>
                                  </p:childTnLst>
                                </p:cTn>
                              </p:par>
                              <p:par>
                                <p:cTn id="12" presetID="6" presetClass="emph" presetSubtype="0" fill="hold" nodeType="withEffect">
                                  <p:stCondLst>
                                    <p:cond delay="700"/>
                                  </p:stCondLst>
                                  <p:childTnLst>
                                    <p:animScale>
                                      <p:cBhvr>
                                        <p:cTn id="13" dur="200" fill="hold"/>
                                        <p:tgtEl>
                                          <p:spTgt spid="6"/>
                                        </p:tgtEl>
                                      </p:cBhvr>
                                      <p:by x="90000" y="90000"/>
                                    </p:animScale>
                                  </p:childTnLst>
                                </p:cTn>
                              </p:par>
                              <p:par>
                                <p:cTn id="14" presetID="6" presetClass="emph" presetSubtype="0" fill="hold" nodeType="withEffect">
                                  <p:stCondLst>
                                    <p:cond delay="900"/>
                                  </p:stCondLst>
                                  <p:childTnLst>
                                    <p:animScale>
                                      <p:cBhvr>
                                        <p:cTn id="15" dur="100" fill="hold"/>
                                        <p:tgtEl>
                                          <p:spTgt spid="6"/>
                                        </p:tgtEl>
                                      </p:cBhvr>
                                      <p:by x="105000" y="105000"/>
                                    </p:animScale>
                                  </p:childTnLst>
                                </p:cTn>
                              </p:par>
                              <p:par>
                                <p:cTn id="16" presetID="6" presetClass="emph" presetSubtype="0" fill="hold" nodeType="withEffect">
                                  <p:stCondLst>
                                    <p:cond delay="1000"/>
                                  </p:stCondLst>
                                  <p:childTnLst>
                                    <p:animScale>
                                      <p:cBhvr>
                                        <p:cTn id="17" dur="200" fill="hold"/>
                                        <p:tgtEl>
                                          <p:spTgt spid="6"/>
                                        </p:tgtEl>
                                      </p:cBhvr>
                                      <p:by x="95000" y="95000"/>
                                    </p:animScale>
                                  </p:childTnLst>
                                </p:cTn>
                              </p:par>
                            </p:childTnLst>
                          </p:cTn>
                        </p:par>
                        <p:par>
                          <p:cTn id="18" fill="hold">
                            <p:stCondLst>
                              <p:cond delay="1200"/>
                            </p:stCondLst>
                            <p:childTnLst>
                              <p:par>
                                <p:cTn id="19" presetID="2" presetClass="entr" presetSubtype="1" decel="10000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0-#ppt_h/2"/>
                                          </p:val>
                                        </p:tav>
                                        <p:tav tm="100000">
                                          <p:val>
                                            <p:strVal val="#ppt_y"/>
                                          </p:val>
                                        </p:tav>
                                      </p:tavLst>
                                    </p:anim>
                                  </p:childTnLst>
                                </p:cTn>
                              </p:par>
                            </p:childTnLst>
                          </p:cTn>
                        </p:par>
                        <p:par>
                          <p:cTn id="23" fill="hold">
                            <p:stCondLst>
                              <p:cond delay="215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par>
                          <p:cTn id="29" fill="hold">
                            <p:stCondLst>
                              <p:cond delay="2800"/>
                            </p:stCondLst>
                            <p:childTnLst>
                              <p:par>
                                <p:cTn id="30" presetID="23" presetClass="entr" presetSubtype="32"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strVal val="4*#ppt_w"/>
                                          </p:val>
                                        </p:tav>
                                        <p:tav tm="100000">
                                          <p:val>
                                            <p:strVal val="#ppt_w"/>
                                          </p:val>
                                        </p:tav>
                                      </p:tavLst>
                                    </p:anim>
                                    <p:anim calcmode="lin" valueType="num">
                                      <p:cBhvr>
                                        <p:cTn id="33"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2" name="矩形 6"/>
          <p:cNvSpPr/>
          <p:nvPr userDrawn="1"/>
        </p:nvSpPr>
        <p:spPr>
          <a:xfrm>
            <a:off x="0" y="0"/>
            <a:ext cx="12198350" cy="6858000"/>
          </a:xfrm>
          <a:prstGeom prst="rect">
            <a:avLst/>
          </a:prstGeom>
          <a:solidFill>
            <a:srgbClr val="F9F7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 name="矩形 12"/>
          <p:cNvSpPr/>
          <p:nvPr userDrawn="1"/>
        </p:nvSpPr>
        <p:spPr>
          <a:xfrm>
            <a:off x="0" y="0"/>
            <a:ext cx="12198350" cy="6858000"/>
          </a:xfrm>
          <a:prstGeom prst="rect">
            <a:avLst/>
          </a:prstGeom>
          <a:solidFill>
            <a:srgbClr val="F9F7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4" name="图片 13"/>
          <p:cNvPicPr>
            <a:picLocks noChangeAspect="1"/>
          </p:cNvPicPr>
          <p:nvPr userDrawn="1"/>
        </p:nvPicPr>
        <p:blipFill>
          <a:blip r:embed="rId2" cstate="print"/>
          <a:srcRect/>
          <a:stretch>
            <a:fillRect/>
          </a:stretch>
        </p:blipFill>
        <p:spPr bwMode="auto">
          <a:xfrm>
            <a:off x="3651250" y="4479925"/>
            <a:ext cx="4803775" cy="2378075"/>
          </a:xfrm>
          <a:prstGeom prst="rect">
            <a:avLst/>
          </a:prstGeom>
          <a:noFill/>
          <a:ln w="9525">
            <a:noFill/>
            <a:miter lim="800000"/>
            <a:headEnd/>
            <a:tailEnd/>
          </a:ln>
        </p:spPr>
      </p:pic>
      <p:sp>
        <p:nvSpPr>
          <p:cNvPr id="5" name="TextBox 15"/>
          <p:cNvSpPr txBox="1"/>
          <p:nvPr userDrawn="1"/>
        </p:nvSpPr>
        <p:spPr>
          <a:xfrm>
            <a:off x="5249863" y="5957888"/>
            <a:ext cx="1655762" cy="338137"/>
          </a:xfrm>
          <a:prstGeom prst="rect">
            <a:avLst/>
          </a:prstGeom>
          <a:noFill/>
        </p:spPr>
        <p:txBody>
          <a:bodyPr>
            <a:spAutoFit/>
          </a:bodyPr>
          <a:lstStyle/>
          <a:p>
            <a:pPr algn="ctr">
              <a:defRPr/>
            </a:pPr>
            <a:r>
              <a:rPr lang="en-US" altLang="zh-CN" sz="1600">
                <a:solidFill>
                  <a:srgbClr val="595959"/>
                </a:solidFill>
                <a:latin typeface="Agency FB"/>
                <a:ea typeface="Adobe 宋体 Std L"/>
                <a:cs typeface="Adobe 宋体 Std L"/>
              </a:rPr>
              <a:t>contons</a:t>
            </a:r>
          </a:p>
        </p:txBody>
      </p:sp>
      <p:sp>
        <p:nvSpPr>
          <p:cNvPr id="6" name="文本框 13"/>
          <p:cNvSpPr txBox="1"/>
          <p:nvPr userDrawn="1"/>
        </p:nvSpPr>
        <p:spPr>
          <a:xfrm>
            <a:off x="5237163" y="5516563"/>
            <a:ext cx="1655762" cy="457200"/>
          </a:xfrm>
          <a:prstGeom prst="rect">
            <a:avLst/>
          </a:prstGeom>
          <a:noFill/>
        </p:spPr>
        <p:txBody>
          <a:bodyPr>
            <a:spAutoFit/>
          </a:bodyPr>
          <a:lstStyle/>
          <a:p>
            <a:pPr algn="ctr">
              <a:defRPr/>
            </a:pPr>
            <a:r>
              <a:rPr lang="zh-CN" altLang="en-US" sz="2400" b="1">
                <a:solidFill>
                  <a:srgbClr val="595959"/>
                </a:solidFill>
                <a:latin typeface="Calibri" pitchFamily="34" charset="0"/>
                <a:ea typeface="微软雅黑" pitchFamily="34" charset="-122"/>
              </a:rPr>
              <a:t>目录</a:t>
            </a:r>
          </a:p>
        </p:txBody>
      </p:sp>
      <p:sp>
        <p:nvSpPr>
          <p:cNvPr id="7" name="椭圆 1"/>
          <p:cNvSpPr/>
          <p:nvPr userDrawn="1"/>
        </p:nvSpPr>
        <p:spPr>
          <a:xfrm>
            <a:off x="5703888" y="6453188"/>
            <a:ext cx="790575" cy="404812"/>
          </a:xfrm>
          <a:custGeom>
            <a:avLst/>
            <a:gdLst/>
            <a:ahLst/>
            <a:cxnLst/>
            <a:rect l="l" t="t" r="r" b="b"/>
            <a:pathLst>
              <a:path w="792088" h="404664">
                <a:moveTo>
                  <a:pt x="396044" y="0"/>
                </a:moveTo>
                <a:cubicBezTo>
                  <a:pt x="614773" y="0"/>
                  <a:pt x="792088" y="177315"/>
                  <a:pt x="792088" y="396044"/>
                </a:cubicBezTo>
                <a:lnTo>
                  <a:pt x="791219" y="404664"/>
                </a:lnTo>
                <a:lnTo>
                  <a:pt x="869" y="404664"/>
                </a:lnTo>
                <a:cubicBezTo>
                  <a:pt x="31" y="401809"/>
                  <a:pt x="0" y="398930"/>
                  <a:pt x="0" y="396044"/>
                </a:cubicBezTo>
                <a:cubicBezTo>
                  <a:pt x="0" y="177315"/>
                  <a:pt x="177315" y="0"/>
                  <a:pt x="396044"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TextBox 15"/>
          <p:cNvSpPr txBox="1"/>
          <p:nvPr userDrawn="1"/>
        </p:nvSpPr>
        <p:spPr>
          <a:xfrm>
            <a:off x="5773738" y="6519863"/>
            <a:ext cx="650875" cy="338137"/>
          </a:xfrm>
          <a:prstGeom prst="rect">
            <a:avLst/>
          </a:prstGeom>
          <a:noFill/>
        </p:spPr>
        <p:txBody>
          <a:bodyPr>
            <a:spAutoFit/>
          </a:bodyPr>
          <a:lstStyle/>
          <a:p>
            <a:pPr algn="ctr" fontAlgn="auto">
              <a:spcBef>
                <a:spcPts val="0"/>
              </a:spcBef>
              <a:spcAft>
                <a:spcPts val="0"/>
              </a:spcAft>
              <a:defRPr/>
            </a:pPr>
            <a:fld id="{84246651-5C88-4BC0-81AD-A7910CB4AD8C}"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第一章">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图形绘制</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7DDC17DC-9A50-4B60-BAA6-1462BA055C95}"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6243638"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D76EAF99-4F92-4C50-B2FC-34B0DBA00855}"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E5182078-870A-439E-B849-D33FBD699E07}"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B352E227-808C-4FC2-8810-89519854FE35}"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4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F72A7F6E-092D-4E44-8497-9B2BDAA24448}"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5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02750B8B-F5D8-4C54-9F43-AB180C932D75}"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smtClean="0"/>
              <a:t>单击此处编辑母版标题样式</a:t>
            </a:r>
            <a:endParaRPr lang="en-US"/>
          </a:p>
        </p:txBody>
      </p:sp>
      <p:sp>
        <p:nvSpPr>
          <p:cNvPr id="27" name="内容占位符 26"/>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24"/>
          <p:cNvSpPr>
            <a:spLocks noGrp="1"/>
          </p:cNvSpPr>
          <p:nvPr>
            <p:ph type="dt" sz="half" idx="10"/>
          </p:nvPr>
        </p:nvSpPr>
        <p:spPr/>
        <p:txBody>
          <a:bodyPr/>
          <a:lstStyle>
            <a:lvl1pPr>
              <a:defRPr/>
            </a:lvl1pPr>
          </a:lstStyle>
          <a:p>
            <a:pPr>
              <a:defRPr/>
            </a:pPr>
            <a:fld id="{85239635-6912-489B-811D-EB0F0353AB1E}" type="datetimeFigureOut">
              <a:rPr lang="en-US"/>
              <a:pPr>
                <a:defRPr/>
              </a:pPr>
              <a:t>5/19/2020</a:t>
            </a:fld>
            <a:endParaRPr lang="en-US"/>
          </a:p>
        </p:txBody>
      </p:sp>
      <p:sp>
        <p:nvSpPr>
          <p:cNvPr id="5" name="页脚占位符 18"/>
          <p:cNvSpPr>
            <a:spLocks noGrp="1"/>
          </p:cNvSpPr>
          <p:nvPr>
            <p:ph type="ftr" sz="quarter" idx="11"/>
          </p:nvPr>
        </p:nvSpPr>
        <p:spPr>
          <a:xfrm>
            <a:off x="4778375" y="76200"/>
            <a:ext cx="3862388" cy="288925"/>
          </a:xfrm>
        </p:spPr>
        <p:txBody>
          <a:bodyPr/>
          <a:lstStyle>
            <a:lvl1pPr>
              <a:defRPr/>
            </a:lvl1pPr>
          </a:lstStyle>
          <a:p>
            <a:pPr>
              <a:defRPr/>
            </a:pPr>
            <a:endParaRPr lang="en-US"/>
          </a:p>
        </p:txBody>
      </p:sp>
      <p:sp>
        <p:nvSpPr>
          <p:cNvPr id="6" name="灯片编号占位符 15"/>
          <p:cNvSpPr>
            <a:spLocks noGrp="1"/>
          </p:cNvSpPr>
          <p:nvPr>
            <p:ph type="sldNum" sz="quarter" idx="12"/>
          </p:nvPr>
        </p:nvSpPr>
        <p:spPr>
          <a:xfrm>
            <a:off x="10979150" y="6473825"/>
            <a:ext cx="1011238" cy="247650"/>
          </a:xfrm>
        </p:spPr>
        <p:txBody>
          <a:bodyPr/>
          <a:lstStyle>
            <a:lvl1pPr>
              <a:defRPr/>
            </a:lvl1pPr>
          </a:lstStyle>
          <a:p>
            <a:pPr>
              <a:defRPr/>
            </a:pPr>
            <a:fld id="{6592923A-324B-46C6-B00B-E78E99E57719}"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6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46EEDBE3-AE7A-4D25-83B3-1B3E9D10349B}"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7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C8A52BC8-AC9C-4526-92DB-07442468A629}"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8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D6E9ECE4-717B-437D-8E4E-E75DDA987BF9}"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9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8B3BDF70-E625-4E62-8FAF-07E2D905B65D}"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0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7C5AF853-755C-4E0F-A04D-9BE6B61226CB}"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1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8B645102-F840-454D-833C-4C015C78EA0C}"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2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4F0628C3-AA22-4398-9A5B-5E22AD6F1958}"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3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FE28C60C-5DF0-4052-A874-9B7E7D7CC7FB}"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4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1F5F8DFD-54CF-4D47-8C9F-1B17F0E6E5EA}"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5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685F8ED1-6C16-4D21-8E22-4A81C14F4E6B}"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直接连接符 3"/>
          <p:cNvSpPr>
            <a:spLocks noChangeShapeType="1"/>
          </p:cNvSpPr>
          <p:nvPr/>
        </p:nvSpPr>
        <p:spPr bwMode="auto">
          <a:xfrm>
            <a:off x="686157" y="3444903"/>
            <a:ext cx="11512193"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a typeface="宋体" charset="-122"/>
            </a:endParaRPr>
          </a:p>
        </p:txBody>
      </p:sp>
      <p:sp>
        <p:nvSpPr>
          <p:cNvPr id="6" name="文本占位符 5"/>
          <p:cNvSpPr>
            <a:spLocks noGrp="1"/>
          </p:cNvSpPr>
          <p:nvPr>
            <p:ph type="body" idx="1"/>
          </p:nvPr>
        </p:nvSpPr>
        <p:spPr>
          <a:xfrm>
            <a:off x="508264" y="1676400"/>
            <a:ext cx="11283474"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8" name="标题 7"/>
          <p:cNvSpPr>
            <a:spLocks noGrp="1"/>
          </p:cNvSpPr>
          <p:nvPr>
            <p:ph type="title"/>
          </p:nvPr>
        </p:nvSpPr>
        <p:spPr>
          <a:xfrm>
            <a:off x="240758" y="2947086"/>
            <a:ext cx="11588433" cy="1184825"/>
          </a:xfrm>
        </p:spPr>
        <p:txBody>
          <a:bodyPr rtlCol="0" anchor="t"/>
          <a:lstStyle>
            <a:lvl1pPr algn="r">
              <a:defRPr/>
            </a:lvl1pPr>
          </a:lstStyle>
          <a:p>
            <a:r>
              <a:rPr lang="zh-CN" altLang="en-US" smtClean="0"/>
              <a:t>单击此处编辑母版标题样式</a:t>
            </a:r>
            <a:endParaRPr lang="en-US"/>
          </a:p>
        </p:txBody>
      </p:sp>
      <p:sp>
        <p:nvSpPr>
          <p:cNvPr id="5" name="日期占位符 18"/>
          <p:cNvSpPr>
            <a:spLocks noGrp="1"/>
          </p:cNvSpPr>
          <p:nvPr>
            <p:ph type="dt" sz="half" idx="10"/>
          </p:nvPr>
        </p:nvSpPr>
        <p:spPr/>
        <p:txBody>
          <a:bodyPr/>
          <a:lstStyle>
            <a:lvl1pPr>
              <a:defRPr/>
            </a:lvl1pPr>
          </a:lstStyle>
          <a:p>
            <a:pPr>
              <a:defRPr/>
            </a:pPr>
            <a:fld id="{9AEA4CE8-1BF7-482B-B403-3EEA70AEC704}" type="datetimeFigureOut">
              <a:rPr lang="en-US"/>
              <a:pPr>
                <a:defRPr/>
              </a:pPr>
              <a:t>5/19/2020</a:t>
            </a:fld>
            <a:endParaRPr lang="en-US"/>
          </a:p>
        </p:txBody>
      </p:sp>
      <p:sp>
        <p:nvSpPr>
          <p:cNvPr id="7" name="页脚占位符 10"/>
          <p:cNvSpPr>
            <a:spLocks noGrp="1"/>
          </p:cNvSpPr>
          <p:nvPr>
            <p:ph type="ftr" sz="quarter" idx="11"/>
          </p:nvPr>
        </p:nvSpPr>
        <p:spPr/>
        <p:txBody>
          <a:bodyPr/>
          <a:lstStyle>
            <a:lvl1pPr>
              <a:defRPr/>
            </a:lvl1pPr>
          </a:lstStyle>
          <a:p>
            <a:pPr>
              <a:defRPr/>
            </a:pPr>
            <a:endParaRPr lang="en-US"/>
          </a:p>
        </p:txBody>
      </p:sp>
      <p:sp>
        <p:nvSpPr>
          <p:cNvPr id="9" name="灯片编号占位符 15"/>
          <p:cNvSpPr>
            <a:spLocks noGrp="1"/>
          </p:cNvSpPr>
          <p:nvPr>
            <p:ph type="sldNum" sz="quarter" idx="12"/>
          </p:nvPr>
        </p:nvSpPr>
        <p:spPr/>
        <p:txBody>
          <a:bodyPr/>
          <a:lstStyle>
            <a:lvl1pPr>
              <a:defRPr/>
            </a:lvl1pPr>
          </a:lstStyle>
          <a:p>
            <a:pPr>
              <a:defRPr/>
            </a:pPr>
            <a:fld id="{375A66E3-4A6F-419B-A876-C2797BF218AD}"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6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3CB0BED4-B4B7-46E1-B110-F63EB1BF3859}"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7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0A4D8D1F-3925-484F-A680-9EB3F3860A82}"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8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A8CEB2F4-B366-4D03-A6DF-71BAE03BAA99}"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9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63BF42AE-4891-4F6B-854E-02DA2000DB52}"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0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032AF7F1-67DC-4D6A-8C7C-B49699CC6BE0}"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1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B281275B-8F69-413E-9ED0-54A5B6C02CF2}"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2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B483C2CA-AA30-4F16-BBBE-D40692DC9EE4}"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3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835BABD7-8FB9-462D-9BAC-5766F9D68958}"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4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19919488-4BCB-4E62-8E64-D91B80C90D05}"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25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E4535E85-596B-4F7B-AAF3-E0A2EA0476D6}"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0" name="标题 19"/>
          <p:cNvSpPr>
            <a:spLocks noGrp="1"/>
          </p:cNvSpPr>
          <p:nvPr>
            <p:ph type="title"/>
          </p:nvPr>
        </p:nvSpPr>
        <p:spPr>
          <a:xfrm>
            <a:off x="402545" y="457200"/>
            <a:ext cx="11588433" cy="841248"/>
          </a:xfrm>
        </p:spPr>
        <p:txBody>
          <a:bodyPr/>
          <a:lstStyle/>
          <a:p>
            <a:r>
              <a:rPr lang="zh-CN" altLang="en-US" smtClean="0"/>
              <a:t>单击此处编辑母版标题样式</a:t>
            </a:r>
            <a:endParaRPr lang="en-US"/>
          </a:p>
        </p:txBody>
      </p:sp>
      <p:sp>
        <p:nvSpPr>
          <p:cNvPr id="14" name="内容占位符 13"/>
          <p:cNvSpPr>
            <a:spLocks noGrp="1"/>
          </p:cNvSpPr>
          <p:nvPr>
            <p:ph sz="half" idx="1"/>
          </p:nvPr>
        </p:nvSpPr>
        <p:spPr>
          <a:xfrm>
            <a:off x="406612" y="1600200"/>
            <a:ext cx="5590910" cy="4724400"/>
          </a:xfrm>
        </p:spPr>
        <p:txBody>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3" name="内容占位符 12"/>
          <p:cNvSpPr>
            <a:spLocks noGrp="1"/>
          </p:cNvSpPr>
          <p:nvPr>
            <p:ph sz="half" idx="2"/>
          </p:nvPr>
        </p:nvSpPr>
        <p:spPr>
          <a:xfrm>
            <a:off x="6200828" y="1600200"/>
            <a:ext cx="5794216" cy="4724400"/>
          </a:xfrm>
        </p:spPr>
        <p:txBody>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10"/>
          <p:cNvSpPr>
            <a:spLocks noGrp="1"/>
          </p:cNvSpPr>
          <p:nvPr>
            <p:ph type="dt" sz="half" idx="10"/>
          </p:nvPr>
        </p:nvSpPr>
        <p:spPr/>
        <p:txBody>
          <a:bodyPr/>
          <a:lstStyle>
            <a:lvl1pPr>
              <a:defRPr/>
            </a:lvl1pPr>
          </a:lstStyle>
          <a:p>
            <a:pPr>
              <a:defRPr/>
            </a:pPr>
            <a:fld id="{BB3CFB2C-1812-4EAD-83E8-B46A57948D4C}" type="datetimeFigureOut">
              <a:rPr lang="en-US"/>
              <a:pPr>
                <a:defRPr/>
              </a:pPr>
              <a:t>5/19/2020</a:t>
            </a:fld>
            <a:endParaRPr lang="en-US" dirty="0"/>
          </a:p>
        </p:txBody>
      </p:sp>
      <p:sp>
        <p:nvSpPr>
          <p:cNvPr id="6" name="页脚占位符 27"/>
          <p:cNvSpPr>
            <a:spLocks noGrp="1"/>
          </p:cNvSpPr>
          <p:nvPr>
            <p:ph type="ftr" sz="quarter" idx="11"/>
          </p:nvPr>
        </p:nvSpPr>
        <p:spPr/>
        <p:txBody>
          <a:bodyPr/>
          <a:lstStyle>
            <a:lvl1pPr>
              <a:defRPr/>
            </a:lvl1pPr>
          </a:lstStyle>
          <a:p>
            <a:pPr>
              <a:defRPr/>
            </a:pPr>
            <a:endParaRPr lang="en-US"/>
          </a:p>
        </p:txBody>
      </p:sp>
      <p:sp>
        <p:nvSpPr>
          <p:cNvPr id="7" name="灯片编号占位符 4"/>
          <p:cNvSpPr>
            <a:spLocks noGrp="1"/>
          </p:cNvSpPr>
          <p:nvPr>
            <p:ph type="sldNum" sz="quarter" idx="12"/>
          </p:nvPr>
        </p:nvSpPr>
        <p:spPr/>
        <p:txBody>
          <a:bodyPr/>
          <a:lstStyle>
            <a:lvl1pPr>
              <a:defRPr/>
            </a:lvl1pPr>
          </a:lstStyle>
          <a:p>
            <a:pPr>
              <a:defRPr/>
            </a:pPr>
            <a:fld id="{CA95C078-DE89-4706-8EAA-4D1063D3C51E}"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6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771BF1CE-5013-4AB2-9084-73A670A72CF0}"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7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B53D48BC-0329-4C80-9F85-538881627BCA}"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28_比较">
    <p:bg>
      <p:bgPr>
        <a:solidFill>
          <a:srgbClr val="FFF9EF"/>
        </a:solidFill>
        <a:effectLst/>
      </p:bgPr>
    </p:bg>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E3F32C84-C3D0-458C-A271-7C584A3570E7}"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749141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图表设计</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3D674F28-1945-4039-9C0E-FC15D6D57E62}"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8739188"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2_仅标题">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图表设计</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49F9A596-F765-4599-B4A1-13BF0BF0502E}"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8739188"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3_仅标题">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图表设计</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17428C5D-C6C0-4035-9863-A042126850C5}"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8739188"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6157" y="6019801"/>
            <a:ext cx="11512193"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a typeface="宋体" charset="-122"/>
            </a:endParaRPr>
          </a:p>
        </p:txBody>
      </p:sp>
      <p:sp>
        <p:nvSpPr>
          <p:cNvPr id="29" name="标题 28"/>
          <p:cNvSpPr>
            <a:spLocks noGrp="1"/>
          </p:cNvSpPr>
          <p:nvPr>
            <p:ph type="title"/>
          </p:nvPr>
        </p:nvSpPr>
        <p:spPr>
          <a:xfrm>
            <a:off x="406611" y="5410200"/>
            <a:ext cx="11486780" cy="882650"/>
          </a:xfrm>
        </p:spPr>
        <p:txBody>
          <a:bodyPr/>
          <a:lstStyle>
            <a:lvl1pPr>
              <a:defRPr/>
            </a:lvl1pPr>
          </a:lstStyle>
          <a:p>
            <a:r>
              <a:rPr lang="zh-CN" altLang="en-US" smtClean="0"/>
              <a:t>单击此处编辑母版标题样式</a:t>
            </a:r>
            <a:endParaRPr lang="en-US"/>
          </a:p>
        </p:txBody>
      </p:sp>
      <p:sp>
        <p:nvSpPr>
          <p:cNvPr id="13" name="文本占位符 12"/>
          <p:cNvSpPr>
            <a:spLocks noGrp="1"/>
          </p:cNvSpPr>
          <p:nvPr>
            <p:ph type="body" idx="1"/>
          </p:nvPr>
        </p:nvSpPr>
        <p:spPr>
          <a:xfrm>
            <a:off x="375454" y="666750"/>
            <a:ext cx="572372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25" name="文本占位符 24"/>
          <p:cNvSpPr>
            <a:spLocks noGrp="1"/>
          </p:cNvSpPr>
          <p:nvPr>
            <p:ph type="body" sz="half" idx="3"/>
          </p:nvPr>
        </p:nvSpPr>
        <p:spPr>
          <a:xfrm>
            <a:off x="6196593" y="666750"/>
            <a:ext cx="5725969"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内容占位符 3"/>
          <p:cNvSpPr>
            <a:spLocks noGrp="1"/>
          </p:cNvSpPr>
          <p:nvPr>
            <p:ph sz="quarter" idx="2"/>
          </p:nvPr>
        </p:nvSpPr>
        <p:spPr>
          <a:xfrm>
            <a:off x="375454" y="1316038"/>
            <a:ext cx="5723721" cy="3941763"/>
          </a:xfrm>
        </p:spPr>
        <p:txBody>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28" name="内容占位符 27"/>
          <p:cNvSpPr>
            <a:spLocks noGrp="1"/>
          </p:cNvSpPr>
          <p:nvPr>
            <p:ph sz="quarter" idx="4"/>
          </p:nvPr>
        </p:nvSpPr>
        <p:spPr>
          <a:xfrm>
            <a:off x="6201535" y="1316038"/>
            <a:ext cx="5721026" cy="3941763"/>
          </a:xfrm>
        </p:spPr>
        <p:txBody>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9"/>
          <p:cNvSpPr>
            <a:spLocks noGrp="1"/>
          </p:cNvSpPr>
          <p:nvPr>
            <p:ph type="dt" sz="half" idx="10"/>
          </p:nvPr>
        </p:nvSpPr>
        <p:spPr/>
        <p:txBody>
          <a:bodyPr/>
          <a:lstStyle>
            <a:lvl1pPr>
              <a:defRPr/>
            </a:lvl1pPr>
          </a:lstStyle>
          <a:p>
            <a:pPr>
              <a:defRPr/>
            </a:pPr>
            <a:fld id="{FE8B55E2-475A-4481-BCAA-CA68C172D5A8}" type="datetimeFigureOut">
              <a:rPr lang="en-US"/>
              <a:pPr>
                <a:defRPr/>
              </a:pPr>
              <a:t>5/19/2020</a:t>
            </a:fld>
            <a:endParaRPr lang="en-US"/>
          </a:p>
        </p:txBody>
      </p:sp>
      <p:sp>
        <p:nvSpPr>
          <p:cNvPr id="9" name="页脚占位符 5"/>
          <p:cNvSpPr>
            <a:spLocks noGrp="1"/>
          </p:cNvSpPr>
          <p:nvPr>
            <p:ph type="ftr" sz="quarter" idx="11"/>
          </p:nvPr>
        </p:nvSpPr>
        <p:spPr/>
        <p:txBody>
          <a:bodyPr/>
          <a:lstStyle>
            <a:lvl1pPr>
              <a:defRPr/>
            </a:lvl1pPr>
          </a:lstStyle>
          <a:p>
            <a:pPr>
              <a:defRPr/>
            </a:pPr>
            <a:endParaRPr lang="en-US"/>
          </a:p>
        </p:txBody>
      </p:sp>
      <p:sp>
        <p:nvSpPr>
          <p:cNvPr id="10" name="灯片编号占位符 6"/>
          <p:cNvSpPr>
            <a:spLocks noGrp="1"/>
          </p:cNvSpPr>
          <p:nvPr>
            <p:ph type="sldNum" sz="quarter" idx="12"/>
          </p:nvPr>
        </p:nvSpPr>
        <p:spPr>
          <a:xfrm>
            <a:off x="10979150" y="6477000"/>
            <a:ext cx="1016000" cy="247650"/>
          </a:xfrm>
        </p:spPr>
        <p:txBody>
          <a:bodyPr/>
          <a:lstStyle>
            <a:lvl1pPr>
              <a:defRPr/>
            </a:lvl1pPr>
          </a:lstStyle>
          <a:p>
            <a:pPr>
              <a:defRPr/>
            </a:pPr>
            <a:fld id="{3D4A3233-017B-44E3-BF6C-D30FD44C4AE9}"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0" name="标题 29"/>
          <p:cNvSpPr>
            <a:spLocks noGrp="1"/>
          </p:cNvSpPr>
          <p:nvPr>
            <p:ph type="title"/>
          </p:nvPr>
        </p:nvSpPr>
        <p:spPr>
          <a:xfrm>
            <a:off x="402545" y="457200"/>
            <a:ext cx="11588433" cy="841248"/>
          </a:xfrm>
        </p:spPr>
        <p:txBody>
          <a:bodyPr/>
          <a:lstStyle/>
          <a:p>
            <a:r>
              <a:rPr lang="zh-CN" altLang="en-US" smtClean="0"/>
              <a:t>单击此处编辑母版标题样式</a:t>
            </a:r>
            <a:endParaRPr lang="en-US"/>
          </a:p>
        </p:txBody>
      </p:sp>
      <p:sp>
        <p:nvSpPr>
          <p:cNvPr id="3" name="日期占位符 10"/>
          <p:cNvSpPr>
            <a:spLocks noGrp="1"/>
          </p:cNvSpPr>
          <p:nvPr>
            <p:ph type="dt" sz="half" idx="10"/>
          </p:nvPr>
        </p:nvSpPr>
        <p:spPr/>
        <p:txBody>
          <a:bodyPr/>
          <a:lstStyle>
            <a:lvl1pPr>
              <a:defRPr/>
            </a:lvl1pPr>
          </a:lstStyle>
          <a:p>
            <a:pPr>
              <a:defRPr/>
            </a:pPr>
            <a:fld id="{FE2C01CB-D9E1-4DCD-ACC5-F4A4E22497B7}" type="datetimeFigureOut">
              <a:rPr lang="en-US"/>
              <a:pPr>
                <a:defRPr/>
              </a:pPr>
              <a:t>5/19/2020</a:t>
            </a:fld>
            <a:endParaRPr lang="en-US" dirty="0"/>
          </a:p>
        </p:txBody>
      </p:sp>
      <p:sp>
        <p:nvSpPr>
          <p:cNvPr id="4" name="页脚占位符 27"/>
          <p:cNvSpPr>
            <a:spLocks noGrp="1"/>
          </p:cNvSpPr>
          <p:nvPr>
            <p:ph type="ftr" sz="quarter" idx="11"/>
          </p:nvPr>
        </p:nvSpPr>
        <p:spPr/>
        <p:txBody>
          <a:bodyPr/>
          <a:lstStyle>
            <a:lvl1pPr>
              <a:defRPr/>
            </a:lvl1pPr>
          </a:lstStyle>
          <a:p>
            <a:pPr>
              <a:defRPr/>
            </a:pPr>
            <a:endParaRPr lang="en-US"/>
          </a:p>
        </p:txBody>
      </p:sp>
      <p:sp>
        <p:nvSpPr>
          <p:cNvPr id="5" name="灯片编号占位符 4"/>
          <p:cNvSpPr>
            <a:spLocks noGrp="1"/>
          </p:cNvSpPr>
          <p:nvPr>
            <p:ph type="sldNum" sz="quarter" idx="12"/>
          </p:nvPr>
        </p:nvSpPr>
        <p:spPr/>
        <p:txBody>
          <a:bodyPr/>
          <a:lstStyle>
            <a:lvl1pPr>
              <a:defRPr/>
            </a:lvl1pPr>
          </a:lstStyle>
          <a:p>
            <a:pPr>
              <a:defRPr/>
            </a:pPr>
            <a:fld id="{BCC5B2E8-D350-4344-AB69-F43E379ECA59}"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pSp>
        <p:nvGrpSpPr>
          <p:cNvPr id="2" name="组合 5"/>
          <p:cNvGrpSpPr>
            <a:grpSpLocks/>
          </p:cNvGrpSpPr>
          <p:nvPr userDrawn="1"/>
        </p:nvGrpSpPr>
        <p:grpSpPr bwMode="auto">
          <a:xfrm>
            <a:off x="11210925" y="6365875"/>
            <a:ext cx="360363" cy="360363"/>
            <a:chOff x="11226607" y="6533712"/>
            <a:chExt cx="360000" cy="360000"/>
          </a:xfrm>
        </p:grpSpPr>
        <p:sp>
          <p:nvSpPr>
            <p:cNvPr id="3" name="椭圆 15"/>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燕尾形 16">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 name="矩形 6"/>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8"/>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背景分析</a:t>
            </a:r>
          </a:p>
        </p:txBody>
      </p:sp>
      <p:sp>
        <p:nvSpPr>
          <p:cNvPr id="7" name="矩形 11"/>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营销策略</a:t>
            </a:r>
          </a:p>
        </p:txBody>
      </p:sp>
      <p:sp>
        <p:nvSpPr>
          <p:cNvPr id="8" name="矩形 12"/>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营销效果</a:t>
            </a:r>
          </a:p>
        </p:txBody>
      </p:sp>
      <p:sp>
        <p:nvSpPr>
          <p:cNvPr id="9" name="矩形 13"/>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典型案例</a:t>
            </a:r>
          </a:p>
        </p:txBody>
      </p:sp>
      <p:sp>
        <p:nvSpPr>
          <p:cNvPr id="10" name="矩形 1"/>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9"/>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12" name="TextBox 11"/>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AD1567C9-FEB0-482A-800C-5BEDA77F1ADF}"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3" name="组合 4"/>
          <p:cNvGrpSpPr>
            <a:grpSpLocks/>
          </p:cNvGrpSpPr>
          <p:nvPr userDrawn="1"/>
        </p:nvGrpSpPr>
        <p:grpSpPr bwMode="auto">
          <a:xfrm>
            <a:off x="11715750" y="6365875"/>
            <a:ext cx="360363" cy="360363"/>
            <a:chOff x="11103607" y="6381312"/>
            <a:chExt cx="360000" cy="360000"/>
          </a:xfrm>
        </p:grpSpPr>
        <p:sp>
          <p:nvSpPr>
            <p:cNvPr id="14" name="椭圆 2"/>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3">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3"/>
          <p:cNvSpPr/>
          <p:nvPr userDrawn="1"/>
        </p:nvSpPr>
        <p:spPr>
          <a:xfrm>
            <a:off x="9986963" y="333375"/>
            <a:ext cx="1223962" cy="431800"/>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微软雅黑" pitchFamily="34" charset="-122"/>
                <a:ea typeface="微软雅黑" pitchFamily="34" charset="-122"/>
              </a:rPr>
              <a:t>行业影响</a:t>
            </a:r>
          </a:p>
        </p:txBody>
      </p:sp>
      <p:sp>
        <p:nvSpPr>
          <p:cNvPr id="17" name="日期占位符 2"/>
          <p:cNvSpPr>
            <a:spLocks noGrp="1"/>
          </p:cNvSpPr>
          <p:nvPr>
            <p:ph type="dt" sz="half" idx="10"/>
          </p:nvPr>
        </p:nvSpPr>
        <p:spPr/>
        <p:txBody>
          <a:bodyPr/>
          <a:lstStyle>
            <a:lvl1pPr>
              <a:defRPr/>
            </a:lvl1pPr>
          </a:lstStyle>
          <a:p>
            <a:pPr>
              <a:defRPr/>
            </a:pPr>
            <a:fld id="{5661050C-EB02-4A7A-ABF1-1A4790CB1F8C}" type="datetimeFigureOut">
              <a:rPr lang="en-US"/>
              <a:pPr>
                <a:defRPr/>
              </a:pPr>
              <a:t>5/19/2020</a:t>
            </a:fld>
            <a:endParaRPr lang="en-US"/>
          </a:p>
        </p:txBody>
      </p:sp>
      <p:sp>
        <p:nvSpPr>
          <p:cNvPr id="18" name="页脚占位符 23"/>
          <p:cNvSpPr>
            <a:spLocks noGrp="1"/>
          </p:cNvSpPr>
          <p:nvPr>
            <p:ph type="ftr" sz="quarter" idx="11"/>
          </p:nvPr>
        </p:nvSpPr>
        <p:spPr/>
        <p:txBody>
          <a:bodyPr/>
          <a:lstStyle>
            <a:lvl1pPr>
              <a:defRPr/>
            </a:lvl1pPr>
          </a:lstStyle>
          <a:p>
            <a:pPr>
              <a:defRPr/>
            </a:pPr>
            <a:endParaRPr lang="en-US"/>
          </a:p>
        </p:txBody>
      </p:sp>
      <p:sp>
        <p:nvSpPr>
          <p:cNvPr id="19" name="灯片编号占位符 6"/>
          <p:cNvSpPr>
            <a:spLocks noGrp="1"/>
          </p:cNvSpPr>
          <p:nvPr>
            <p:ph type="sldNum" sz="quarter" idx="12"/>
          </p:nvPr>
        </p:nvSpPr>
        <p:spPr/>
        <p:txBody>
          <a:bodyPr/>
          <a:lstStyle>
            <a:lvl1pPr>
              <a:defRPr/>
            </a:lvl1pPr>
          </a:lstStyle>
          <a:p>
            <a:pPr>
              <a:defRPr/>
            </a:pPr>
            <a:fld id="{7D84F0AB-149A-4E24-B8EE-129B696EBC4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686157" y="5849118"/>
            <a:ext cx="11512193"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a typeface="宋体" charset="-122"/>
            </a:endParaRPr>
          </a:p>
        </p:txBody>
      </p:sp>
      <p:sp>
        <p:nvSpPr>
          <p:cNvPr id="12" name="标题 11"/>
          <p:cNvSpPr>
            <a:spLocks noGrp="1"/>
          </p:cNvSpPr>
          <p:nvPr>
            <p:ph type="title"/>
          </p:nvPr>
        </p:nvSpPr>
        <p:spPr>
          <a:xfrm>
            <a:off x="609917" y="5486400"/>
            <a:ext cx="11283474" cy="520700"/>
          </a:xfrm>
        </p:spPr>
        <p:txBody>
          <a:bodyPr/>
          <a:lstStyle>
            <a:lvl1pPr algn="l">
              <a:buNone/>
              <a:defRPr sz="2000" b="1"/>
            </a:lvl1pPr>
          </a:lstStyle>
          <a:p>
            <a:r>
              <a:rPr lang="zh-CN" altLang="en-US" smtClean="0"/>
              <a:t>单击此处编辑母版标题样式</a:t>
            </a:r>
            <a:endParaRPr lang="en-US"/>
          </a:p>
        </p:txBody>
      </p:sp>
      <p:sp>
        <p:nvSpPr>
          <p:cNvPr id="26" name="文本占位符 25"/>
          <p:cNvSpPr>
            <a:spLocks noGrp="1"/>
          </p:cNvSpPr>
          <p:nvPr>
            <p:ph type="body" idx="2"/>
          </p:nvPr>
        </p:nvSpPr>
        <p:spPr>
          <a:xfrm>
            <a:off x="609918" y="609600"/>
            <a:ext cx="401317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14" name="内容占位符 13"/>
          <p:cNvSpPr>
            <a:spLocks noGrp="1"/>
          </p:cNvSpPr>
          <p:nvPr>
            <p:ph sz="half" idx="1"/>
          </p:nvPr>
        </p:nvSpPr>
        <p:spPr>
          <a:xfrm>
            <a:off x="4769216" y="609600"/>
            <a:ext cx="7124175" cy="4800600"/>
          </a:xfrm>
        </p:spPr>
        <p:txBody>
          <a:bodyPr/>
          <a:lstStyle>
            <a:lvl1pPr>
              <a:defRPr sz="3200"/>
            </a:lvl1pPr>
            <a:lvl2pPr>
              <a:defRPr sz="2800"/>
            </a:lvl2pPr>
            <a:lvl3pPr>
              <a:defRPr sz="2400"/>
            </a:lvl3pPr>
            <a:lvl4pPr>
              <a:defRPr sz="2000"/>
            </a:lvl4pPr>
            <a:lvl5pPr>
              <a:defRPr sz="20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24"/>
          <p:cNvSpPr>
            <a:spLocks noGrp="1"/>
          </p:cNvSpPr>
          <p:nvPr>
            <p:ph type="dt" sz="half" idx="10"/>
          </p:nvPr>
        </p:nvSpPr>
        <p:spPr/>
        <p:txBody>
          <a:bodyPr/>
          <a:lstStyle>
            <a:lvl1pPr>
              <a:defRPr/>
            </a:lvl1pPr>
          </a:lstStyle>
          <a:p>
            <a:pPr>
              <a:defRPr/>
            </a:pPr>
            <a:fld id="{222FC25E-1527-4DF1-AD40-3C77C55ADFB0}" type="datetimeFigureOut">
              <a:rPr lang="en-US"/>
              <a:pPr>
                <a:defRPr/>
              </a:pPr>
              <a:t>5/19/2020</a:t>
            </a:fld>
            <a:endParaRPr lang="en-US"/>
          </a:p>
        </p:txBody>
      </p:sp>
      <p:sp>
        <p:nvSpPr>
          <p:cNvPr id="7" name="页脚占位符 28"/>
          <p:cNvSpPr>
            <a:spLocks noGrp="1"/>
          </p:cNvSpPr>
          <p:nvPr>
            <p:ph type="ftr" sz="quarter" idx="11"/>
          </p:nvPr>
        </p:nvSpPr>
        <p:spPr/>
        <p:txBody>
          <a:bodyPr/>
          <a:lstStyle>
            <a:lvl1pPr>
              <a:defRPr/>
            </a:lvl1pPr>
          </a:lstStyle>
          <a:p>
            <a:pPr>
              <a:defRPr/>
            </a:pPr>
            <a:endParaRPr lang="en-US"/>
          </a:p>
        </p:txBody>
      </p:sp>
      <p:sp>
        <p:nvSpPr>
          <p:cNvPr id="8" name="灯片编号占位符 6"/>
          <p:cNvSpPr>
            <a:spLocks noGrp="1"/>
          </p:cNvSpPr>
          <p:nvPr>
            <p:ph type="sldNum" sz="quarter" idx="12"/>
          </p:nvPr>
        </p:nvSpPr>
        <p:spPr/>
        <p:txBody>
          <a:bodyPr/>
          <a:lstStyle>
            <a:lvl1pPr>
              <a:defRPr/>
            </a:lvl1pPr>
          </a:lstStyle>
          <a:p>
            <a:pPr>
              <a:defRPr/>
            </a:pPr>
            <a:fld id="{1C072A98-1F54-4AF7-9F18-9783DC2841E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3" name="图片占位符 12"/>
          <p:cNvSpPr>
            <a:spLocks noGrp="1"/>
          </p:cNvSpPr>
          <p:nvPr>
            <p:ph type="pic" idx="1"/>
          </p:nvPr>
        </p:nvSpPr>
        <p:spPr>
          <a:xfrm>
            <a:off x="4676034" y="616634"/>
            <a:ext cx="6709093"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17" name="标题 16"/>
          <p:cNvSpPr>
            <a:spLocks noGrp="1"/>
          </p:cNvSpPr>
          <p:nvPr>
            <p:ph type="title"/>
          </p:nvPr>
        </p:nvSpPr>
        <p:spPr>
          <a:xfrm>
            <a:off x="508264" y="4993760"/>
            <a:ext cx="7827275" cy="522288"/>
          </a:xfrm>
        </p:spPr>
        <p:txBody>
          <a:bodyPr/>
          <a:lstStyle>
            <a:lvl1pPr algn="l">
              <a:buNone/>
              <a:defRPr sz="2000" b="1"/>
            </a:lvl1pPr>
          </a:lstStyle>
          <a:p>
            <a:r>
              <a:rPr lang="zh-CN" altLang="en-US" smtClean="0"/>
              <a:t>单击此处编辑母版标题样式</a:t>
            </a:r>
            <a:endParaRPr lang="en-US"/>
          </a:p>
        </p:txBody>
      </p:sp>
      <p:sp>
        <p:nvSpPr>
          <p:cNvPr id="26" name="文本占位符 25"/>
          <p:cNvSpPr>
            <a:spLocks noGrp="1"/>
          </p:cNvSpPr>
          <p:nvPr>
            <p:ph type="body" sz="half" idx="2"/>
          </p:nvPr>
        </p:nvSpPr>
        <p:spPr>
          <a:xfrm>
            <a:off x="508264" y="5533218"/>
            <a:ext cx="7827275"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5" name="日期占位符 6"/>
          <p:cNvSpPr>
            <a:spLocks noGrp="1"/>
          </p:cNvSpPr>
          <p:nvPr>
            <p:ph type="dt" sz="half" idx="10"/>
          </p:nvPr>
        </p:nvSpPr>
        <p:spPr/>
        <p:txBody>
          <a:bodyPr/>
          <a:lstStyle>
            <a:lvl1pPr>
              <a:defRPr/>
            </a:lvl1pPr>
          </a:lstStyle>
          <a:p>
            <a:pPr>
              <a:defRPr/>
            </a:pPr>
            <a:fld id="{28DC6E33-3274-4520-AC0B-5F0AF50AB848}" type="datetimeFigureOut">
              <a:rPr lang="en-US"/>
              <a:pPr>
                <a:defRPr/>
              </a:pPr>
              <a:t>5/19/2020</a:t>
            </a:fld>
            <a:endParaRPr lang="en-US"/>
          </a:p>
        </p:txBody>
      </p:sp>
      <p:sp>
        <p:nvSpPr>
          <p:cNvPr id="6" name="页脚占位符 4"/>
          <p:cNvSpPr>
            <a:spLocks noGrp="1"/>
          </p:cNvSpPr>
          <p:nvPr>
            <p:ph type="ftr" sz="quarter" idx="11"/>
          </p:nvPr>
        </p:nvSpPr>
        <p:spPr/>
        <p:txBody>
          <a:bodyPr/>
          <a:lstStyle>
            <a:lvl1pPr>
              <a:defRPr/>
            </a:lvl1pPr>
          </a:lstStyle>
          <a:p>
            <a:pPr>
              <a:defRPr/>
            </a:pPr>
            <a:endParaRPr lang="en-US"/>
          </a:p>
        </p:txBody>
      </p:sp>
      <p:sp>
        <p:nvSpPr>
          <p:cNvPr id="7" name="灯片编号占位符 30"/>
          <p:cNvSpPr>
            <a:spLocks noGrp="1"/>
          </p:cNvSpPr>
          <p:nvPr>
            <p:ph type="sldNum" sz="quarter" idx="12"/>
          </p:nvPr>
        </p:nvSpPr>
        <p:spPr/>
        <p:txBody>
          <a:bodyPr/>
          <a:lstStyle>
            <a:lvl1pPr>
              <a:defRPr/>
            </a:lvl1pPr>
          </a:lstStyle>
          <a:p>
            <a:pPr>
              <a:defRPr/>
            </a:pPr>
            <a:fld id="{BD610622-D24F-4643-AF4A-B31DD81E0A2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7" cstate="print"/>
          <a:srcRect/>
          <a:stretch>
            <a:fillRect/>
          </a:stretch>
        </a:blipFill>
        <a:effectLst/>
      </p:bgPr>
    </p:bg>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6157" y="1050899"/>
            <a:ext cx="11512193"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a typeface="宋体" charset="-122"/>
            </a:endParaRPr>
          </a:p>
        </p:txBody>
      </p:sp>
      <p:sp>
        <p:nvSpPr>
          <p:cNvPr id="1029" name="文本占位符 7"/>
          <p:cNvSpPr>
            <a:spLocks noGrp="1"/>
          </p:cNvSpPr>
          <p:nvPr>
            <p:ph type="body" idx="1"/>
          </p:nvPr>
        </p:nvSpPr>
        <p:spPr bwMode="auto">
          <a:xfrm>
            <a:off x="406400" y="1554163"/>
            <a:ext cx="1158875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11" name="日期占位符 10"/>
          <p:cNvSpPr>
            <a:spLocks noGrp="1"/>
          </p:cNvSpPr>
          <p:nvPr>
            <p:ph type="dt" sz="half" idx="2"/>
          </p:nvPr>
        </p:nvSpPr>
        <p:spPr>
          <a:xfrm>
            <a:off x="8640763" y="76200"/>
            <a:ext cx="3354387" cy="288925"/>
          </a:xfrm>
          <a:prstGeom prst="rect">
            <a:avLst/>
          </a:prstGeom>
        </p:spPr>
        <p:txBody>
          <a:bodyPr vert="horz"/>
          <a:lstStyle>
            <a:lvl1pPr algn="l" eaLnBrk="1" latinLnBrk="0" hangingPunct="1">
              <a:defRPr kumimoji="0" sz="1200" smtClean="0">
                <a:solidFill>
                  <a:schemeClr val="accent1">
                    <a:shade val="75000"/>
                  </a:schemeClr>
                </a:solidFill>
                <a:latin typeface="Arial" charset="0"/>
                <a:ea typeface="宋体" charset="-122"/>
              </a:defRPr>
            </a:lvl1pPr>
          </a:lstStyle>
          <a:p>
            <a:pPr>
              <a:defRPr/>
            </a:pPr>
            <a:fld id="{E549D5F0-9D79-41EC-9A33-9F7ACC3F9C0E}" type="datetimeFigureOut">
              <a:rPr lang="en-US"/>
              <a:pPr>
                <a:defRPr/>
              </a:pPr>
              <a:t>5/19/2020</a:t>
            </a:fld>
            <a:endParaRPr lang="en-US" dirty="0"/>
          </a:p>
        </p:txBody>
      </p:sp>
      <p:sp>
        <p:nvSpPr>
          <p:cNvPr id="28" name="页脚占位符 27"/>
          <p:cNvSpPr>
            <a:spLocks noGrp="1"/>
          </p:cNvSpPr>
          <p:nvPr>
            <p:ph type="ftr" sz="quarter" idx="3"/>
          </p:nvPr>
        </p:nvSpPr>
        <p:spPr>
          <a:xfrm>
            <a:off x="4167188" y="76200"/>
            <a:ext cx="4473575" cy="288925"/>
          </a:xfrm>
          <a:prstGeom prst="rect">
            <a:avLst/>
          </a:prstGeom>
        </p:spPr>
        <p:txBody>
          <a:bodyPr vert="horz"/>
          <a:lstStyle>
            <a:lvl1pPr algn="r" eaLnBrk="1" latinLnBrk="0" hangingPunct="1">
              <a:defRPr kumimoji="0" sz="1200" dirty="0">
                <a:solidFill>
                  <a:schemeClr val="accent1">
                    <a:shade val="75000"/>
                  </a:schemeClr>
                </a:solidFill>
                <a:latin typeface="Arial" charset="0"/>
                <a:ea typeface="宋体" charset="-122"/>
              </a:defRPr>
            </a:lvl1pPr>
          </a:lstStyle>
          <a:p>
            <a:pPr>
              <a:defRPr/>
            </a:pPr>
            <a:endParaRPr lang="en-US"/>
          </a:p>
        </p:txBody>
      </p:sp>
      <p:sp>
        <p:nvSpPr>
          <p:cNvPr id="5" name="灯片编号占位符 4"/>
          <p:cNvSpPr>
            <a:spLocks noGrp="1"/>
          </p:cNvSpPr>
          <p:nvPr>
            <p:ph type="sldNum" sz="quarter" idx="4"/>
          </p:nvPr>
        </p:nvSpPr>
        <p:spPr>
          <a:xfrm>
            <a:off x="10979150" y="6477000"/>
            <a:ext cx="1016000" cy="244475"/>
          </a:xfrm>
          <a:prstGeom prst="rect">
            <a:avLst/>
          </a:prstGeom>
        </p:spPr>
        <p:txBody>
          <a:bodyPr vert="horz"/>
          <a:lstStyle>
            <a:lvl1pPr algn="r" eaLnBrk="1" latinLnBrk="0" hangingPunct="1">
              <a:defRPr kumimoji="0" sz="1200" smtClean="0">
                <a:solidFill>
                  <a:schemeClr val="accent1">
                    <a:shade val="75000"/>
                  </a:schemeClr>
                </a:solidFill>
                <a:latin typeface="Arial" charset="0"/>
                <a:ea typeface="宋体" charset="-122"/>
              </a:defRPr>
            </a:lvl1pPr>
          </a:lstStyle>
          <a:p>
            <a:pPr>
              <a:defRPr/>
            </a:pPr>
            <a:fld id="{5B20EEDC-DAFA-423B-8AC8-D554F214ACE4}" type="slidenum">
              <a:rPr lang="en-US"/>
              <a:pPr>
                <a:defRPr/>
              </a:pPr>
              <a:t>‹#›</a:t>
            </a:fld>
            <a:endParaRPr lang="en-US" dirty="0"/>
          </a:p>
        </p:txBody>
      </p:sp>
      <p:sp>
        <p:nvSpPr>
          <p:cNvPr id="10" name="标题占位符 9"/>
          <p:cNvSpPr>
            <a:spLocks noGrp="1"/>
          </p:cNvSpPr>
          <p:nvPr>
            <p:ph type="title"/>
          </p:nvPr>
        </p:nvSpPr>
        <p:spPr>
          <a:xfrm>
            <a:off x="406400" y="457200"/>
            <a:ext cx="11588750" cy="838200"/>
          </a:xfrm>
          <a:prstGeom prst="rect">
            <a:avLst/>
          </a:prstGeom>
        </p:spPr>
        <p:txBody>
          <a:bodyPr vert="horz" anchor="ctr">
            <a:normAutofit/>
          </a:bodyPr>
          <a:lstStyle/>
          <a:p>
            <a:r>
              <a:rPr lang="zh-CN" altLang="en-US" smtClean="0"/>
              <a:t>单击此处编辑母版标题样式</a:t>
            </a:r>
            <a:endParaRPr lang="en-US"/>
          </a:p>
        </p:txBody>
      </p:sp>
      <p:sp>
        <p:nvSpPr>
          <p:cNvPr id="9" name="直接连接符 8"/>
          <p:cNvSpPr>
            <a:spLocks noChangeShapeType="1"/>
          </p:cNvSpPr>
          <p:nvPr/>
        </p:nvSpPr>
        <p:spPr bwMode="auto">
          <a:xfrm>
            <a:off x="686157" y="1050899"/>
            <a:ext cx="11512193"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a typeface="宋体" charset="-122"/>
            </a:endParaRPr>
          </a:p>
        </p:txBody>
      </p:sp>
      <p:sp>
        <p:nvSpPr>
          <p:cNvPr id="12" name="直接连接符 11"/>
          <p:cNvSpPr>
            <a:spLocks noChangeShapeType="1"/>
          </p:cNvSpPr>
          <p:nvPr/>
        </p:nvSpPr>
        <p:spPr bwMode="auto">
          <a:xfrm>
            <a:off x="686157" y="1057987"/>
            <a:ext cx="11512193"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a typeface="宋体" charset="-122"/>
            </a:endParaRPr>
          </a:p>
        </p:txBody>
      </p:sp>
      <p:grpSp>
        <p:nvGrpSpPr>
          <p:cNvPr id="1040" name="组合 5"/>
          <p:cNvGrpSpPr>
            <a:grpSpLocks/>
          </p:cNvGrpSpPr>
          <p:nvPr userDrawn="1"/>
        </p:nvGrpSpPr>
        <p:grpSpPr bwMode="auto">
          <a:xfrm>
            <a:off x="11210925" y="6365875"/>
            <a:ext cx="360363" cy="360363"/>
            <a:chOff x="11226607" y="6533712"/>
            <a:chExt cx="360000" cy="360000"/>
          </a:xfrm>
        </p:grpSpPr>
        <p:sp>
          <p:nvSpPr>
            <p:cNvPr id="14" name="椭圆 13"/>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燕尾形 14">
              <a:hlinkClick r:id="" action="ppaction://hlinkshowjump?jump=previousslide"/>
            </p:cNvPr>
            <p:cNvSpPr/>
            <p:nvPr userDrawn="1"/>
          </p:nvSpPr>
          <p:spPr>
            <a:xfrm flipH="1">
              <a:off x="11320176" y="66272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6" name="矩形 15"/>
          <p:cNvSpPr/>
          <p:nvPr userDrawn="1"/>
        </p:nvSpPr>
        <p:spPr>
          <a:xfrm>
            <a:off x="0" y="333375"/>
            <a:ext cx="12198350" cy="431800"/>
          </a:xfrm>
          <a:prstGeom prst="rect">
            <a:avLst/>
          </a:prstGeom>
          <a:solidFill>
            <a:srgbClr val="5C3F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矩形 16"/>
          <p:cNvSpPr/>
          <p:nvPr userDrawn="1"/>
        </p:nvSpPr>
        <p:spPr>
          <a:xfrm>
            <a:off x="624363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图形绘制</a:t>
            </a:r>
          </a:p>
        </p:txBody>
      </p:sp>
      <p:sp>
        <p:nvSpPr>
          <p:cNvPr id="18" name="矩形 17"/>
          <p:cNvSpPr/>
          <p:nvPr userDrawn="1"/>
        </p:nvSpPr>
        <p:spPr>
          <a:xfrm>
            <a:off x="749141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图片处理</a:t>
            </a:r>
          </a:p>
        </p:txBody>
      </p:sp>
      <p:sp>
        <p:nvSpPr>
          <p:cNvPr id="19" name="矩形 18"/>
          <p:cNvSpPr/>
          <p:nvPr userDrawn="1"/>
        </p:nvSpPr>
        <p:spPr>
          <a:xfrm>
            <a:off x="8739188"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图表设计</a:t>
            </a:r>
          </a:p>
        </p:txBody>
      </p:sp>
      <p:sp>
        <p:nvSpPr>
          <p:cNvPr id="20" name="矩形 19"/>
          <p:cNvSpPr/>
          <p:nvPr userDrawn="1"/>
        </p:nvSpPr>
        <p:spPr>
          <a:xfrm>
            <a:off x="9986963" y="333375"/>
            <a:ext cx="122396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itchFamily="34" charset="-122"/>
                <a:ea typeface="微软雅黑" pitchFamily="34" charset="-122"/>
              </a:rPr>
              <a:t>典型案例</a:t>
            </a:r>
          </a:p>
        </p:txBody>
      </p:sp>
      <p:sp>
        <p:nvSpPr>
          <p:cNvPr id="21" name="矩形 20"/>
          <p:cNvSpPr/>
          <p:nvPr userDrawn="1"/>
        </p:nvSpPr>
        <p:spPr>
          <a:xfrm>
            <a:off x="0" y="765175"/>
            <a:ext cx="12198350" cy="71438"/>
          </a:xfrm>
          <a:prstGeom prst="rect">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椭圆 21"/>
          <p:cNvSpPr/>
          <p:nvPr userDrawn="1"/>
        </p:nvSpPr>
        <p:spPr>
          <a:xfrm>
            <a:off x="268288" y="373063"/>
            <a:ext cx="358775" cy="358775"/>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23" name="TextBox 15"/>
          <p:cNvSpPr txBox="1"/>
          <p:nvPr userDrawn="1"/>
        </p:nvSpPr>
        <p:spPr>
          <a:xfrm>
            <a:off x="122238" y="382588"/>
            <a:ext cx="650875" cy="336550"/>
          </a:xfrm>
          <a:prstGeom prst="rect">
            <a:avLst/>
          </a:prstGeom>
          <a:noFill/>
        </p:spPr>
        <p:txBody>
          <a:bodyPr>
            <a:spAutoFit/>
          </a:bodyPr>
          <a:lstStyle/>
          <a:p>
            <a:pPr algn="ctr" fontAlgn="auto">
              <a:spcBef>
                <a:spcPts val="0"/>
              </a:spcBef>
              <a:spcAft>
                <a:spcPts val="0"/>
              </a:spcAft>
              <a:defRPr/>
            </a:pPr>
            <a:fld id="{973B1B29-1A37-4D0F-9BD7-9A818E9F709B}" type="slidenum">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fontAlgn="auto">
                <a:spcBef>
                  <a:spcPts val="0"/>
                </a:spcBef>
                <a:spcAft>
                  <a:spcPts val="0"/>
                </a:spcAft>
                <a:defRPr/>
              </a:p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1049" name="组合 4"/>
          <p:cNvGrpSpPr>
            <a:grpSpLocks/>
          </p:cNvGrpSpPr>
          <p:nvPr userDrawn="1"/>
        </p:nvGrpSpPr>
        <p:grpSpPr bwMode="auto">
          <a:xfrm>
            <a:off x="11715750" y="6365875"/>
            <a:ext cx="360363" cy="360363"/>
            <a:chOff x="11103607" y="6381312"/>
            <a:chExt cx="360000" cy="360000"/>
          </a:xfrm>
        </p:grpSpPr>
        <p:sp>
          <p:nvSpPr>
            <p:cNvPr id="25" name="椭圆 24"/>
            <p:cNvSpPr/>
            <p:nvPr userDrawn="1"/>
          </p:nvSpPr>
          <p:spPr>
            <a:xfrm>
              <a:off x="11103607" y="63813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燕尾形 25">
              <a:hlinkClick r:id="" action="ppaction://hlinkshowjump?jump=nextslide"/>
            </p:cNvPr>
            <p:cNvSpPr/>
            <p:nvPr userDrawn="1"/>
          </p:nvSpPr>
          <p:spPr>
            <a:xfrm>
              <a:off x="11197176" y="6474881"/>
              <a:ext cx="172863" cy="172863"/>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49" r:id="rId4"/>
    <p:sldLayoutId id="2147483755" r:id="rId5"/>
    <p:sldLayoutId id="2147483750" r:id="rId6"/>
    <p:sldLayoutId id="2147483756" r:id="rId7"/>
    <p:sldLayoutId id="2147483757" r:id="rId8"/>
    <p:sldLayoutId id="2147483758" r:id="rId9"/>
    <p:sldLayoutId id="2147483751"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Lst>
  <p:txStyles>
    <p:titleStyle>
      <a:lvl1pPr algn="l" rtl="0" fontAlgn="base">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fontAlgn="base">
        <a:spcBef>
          <a:spcPct val="0"/>
        </a:spcBef>
        <a:spcAft>
          <a:spcPct val="0"/>
        </a:spcAft>
        <a:defRPr sz="3600">
          <a:solidFill>
            <a:schemeClr val="tx2"/>
          </a:solidFill>
          <a:latin typeface="Franklin Gothic Medium" pitchFamily="34" charset="0"/>
          <a:ea typeface="隶书" pitchFamily="49" charset="-122"/>
        </a:defRPr>
      </a:lvl2pPr>
      <a:lvl3pPr algn="l" rtl="0" fontAlgn="base">
        <a:spcBef>
          <a:spcPct val="0"/>
        </a:spcBef>
        <a:spcAft>
          <a:spcPct val="0"/>
        </a:spcAft>
        <a:defRPr sz="3600">
          <a:solidFill>
            <a:schemeClr val="tx2"/>
          </a:solidFill>
          <a:latin typeface="Franklin Gothic Medium" pitchFamily="34" charset="0"/>
          <a:ea typeface="隶书" pitchFamily="49" charset="-122"/>
        </a:defRPr>
      </a:lvl3pPr>
      <a:lvl4pPr algn="l" rtl="0" fontAlgn="base">
        <a:spcBef>
          <a:spcPct val="0"/>
        </a:spcBef>
        <a:spcAft>
          <a:spcPct val="0"/>
        </a:spcAft>
        <a:defRPr sz="3600">
          <a:solidFill>
            <a:schemeClr val="tx2"/>
          </a:solidFill>
          <a:latin typeface="Franklin Gothic Medium" pitchFamily="34" charset="0"/>
          <a:ea typeface="隶书" pitchFamily="49" charset="-122"/>
        </a:defRPr>
      </a:lvl4pPr>
      <a:lvl5pPr algn="l" rtl="0" fontAlgn="base">
        <a:spcBef>
          <a:spcPct val="0"/>
        </a:spcBef>
        <a:spcAft>
          <a:spcPct val="0"/>
        </a:spcAft>
        <a:defRPr sz="3600">
          <a:solidFill>
            <a:schemeClr val="tx2"/>
          </a:solidFill>
          <a:latin typeface="Franklin Gothic Medium" pitchFamily="34" charset="0"/>
          <a:ea typeface="隶书" pitchFamily="49" charset="-122"/>
        </a:defRPr>
      </a:lvl5pPr>
      <a:lvl6pPr marL="457200" algn="l" rtl="0" fontAlgn="base">
        <a:spcBef>
          <a:spcPct val="0"/>
        </a:spcBef>
        <a:spcAft>
          <a:spcPct val="0"/>
        </a:spcAft>
        <a:defRPr sz="3600">
          <a:solidFill>
            <a:schemeClr val="tx2"/>
          </a:solidFill>
          <a:latin typeface="Franklin Gothic Medium" pitchFamily="34" charset="0"/>
          <a:ea typeface="隶书" pitchFamily="49" charset="-122"/>
        </a:defRPr>
      </a:lvl6pPr>
      <a:lvl7pPr marL="914400" algn="l" rtl="0" fontAlgn="base">
        <a:spcBef>
          <a:spcPct val="0"/>
        </a:spcBef>
        <a:spcAft>
          <a:spcPct val="0"/>
        </a:spcAft>
        <a:defRPr sz="3600">
          <a:solidFill>
            <a:schemeClr val="tx2"/>
          </a:solidFill>
          <a:latin typeface="Franklin Gothic Medium" pitchFamily="34" charset="0"/>
          <a:ea typeface="隶书" pitchFamily="49" charset="-122"/>
        </a:defRPr>
      </a:lvl7pPr>
      <a:lvl8pPr marL="1371600" algn="l" rtl="0" fontAlgn="base">
        <a:spcBef>
          <a:spcPct val="0"/>
        </a:spcBef>
        <a:spcAft>
          <a:spcPct val="0"/>
        </a:spcAft>
        <a:defRPr sz="3600">
          <a:solidFill>
            <a:schemeClr val="tx2"/>
          </a:solidFill>
          <a:latin typeface="Franklin Gothic Medium" pitchFamily="34" charset="0"/>
          <a:ea typeface="隶书" pitchFamily="49" charset="-122"/>
        </a:defRPr>
      </a:lvl8pPr>
      <a:lvl9pPr marL="1828800" algn="l" rtl="0" fontAlgn="base">
        <a:spcBef>
          <a:spcPct val="0"/>
        </a:spcBef>
        <a:spcAft>
          <a:spcPct val="0"/>
        </a:spcAft>
        <a:defRPr sz="3600">
          <a:solidFill>
            <a:schemeClr val="tx2"/>
          </a:solidFill>
          <a:latin typeface="Franklin Gothic Medium" pitchFamily="34" charset="0"/>
          <a:ea typeface="隶书" pitchFamily="49" charset="-122"/>
        </a:defRPr>
      </a:lvl9pPr>
    </p:titleStyle>
    <p:bodyStyle>
      <a:lvl1pPr marL="342900" indent="-342900" algn="l" rtl="0" fontAlgn="base">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fontAlgn="base">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fontAlgn="base">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emf"/><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9.em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29.emf"/><Relationship Id="rId1" Type="http://schemas.openxmlformats.org/officeDocument/2006/relationships/slideLayout" Target="../slideLayouts/slideLayout2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8.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8.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4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4.xml"/><Relationship Id="rId5" Type="http://schemas.openxmlformats.org/officeDocument/2006/relationships/image" Target="../media/image27.jpe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111"/>
          <p:cNvGrpSpPr>
            <a:grpSpLocks/>
          </p:cNvGrpSpPr>
          <p:nvPr/>
        </p:nvGrpSpPr>
        <p:grpSpPr bwMode="auto">
          <a:xfrm>
            <a:off x="3175" y="0"/>
            <a:ext cx="12195175" cy="7372350"/>
            <a:chOff x="2" y="0"/>
            <a:chExt cx="7682" cy="4644"/>
          </a:xfrm>
        </p:grpSpPr>
        <p:sp>
          <p:nvSpPr>
            <p:cNvPr id="45059" name="矩形 6"/>
            <p:cNvSpPr>
              <a:spLocks noChangeArrowheads="1"/>
            </p:cNvSpPr>
            <p:nvPr/>
          </p:nvSpPr>
          <p:spPr bwMode="auto">
            <a:xfrm>
              <a:off x="2" y="0"/>
              <a:ext cx="7682" cy="4320"/>
            </a:xfrm>
            <a:prstGeom prst="rect">
              <a:avLst/>
            </a:prstGeom>
            <a:solidFill>
              <a:schemeClr val="bg1"/>
            </a:solidFill>
            <a:ln w="9525">
              <a:noFill/>
              <a:miter lim="800000"/>
              <a:headEnd/>
              <a:tailEnd/>
            </a:ln>
          </p:spPr>
          <p:txBody>
            <a:bodyPr anchor="ctr"/>
            <a:lstStyle/>
            <a:p>
              <a:pPr>
                <a:buFont typeface="Arial" pitchFamily="34" charset="0"/>
                <a:buNone/>
              </a:pPr>
              <a:endParaRPr lang="zh-CN" altLang="zh-CN">
                <a:solidFill>
                  <a:srgbClr val="FFFFFF"/>
                </a:solidFill>
                <a:latin typeface="宋体" pitchFamily="2" charset="-122"/>
                <a:sym typeface="宋体" pitchFamily="2" charset="-122"/>
              </a:endParaRPr>
            </a:p>
          </p:txBody>
        </p:sp>
        <p:sp>
          <p:nvSpPr>
            <p:cNvPr id="45060" name="AutoShape 4"/>
            <p:cNvSpPr>
              <a:spLocks noChangeArrowheads="1"/>
            </p:cNvSpPr>
            <p:nvPr/>
          </p:nvSpPr>
          <p:spPr bwMode="auto">
            <a:xfrm>
              <a:off x="3439" y="3035"/>
              <a:ext cx="956" cy="802"/>
            </a:xfrm>
            <a:prstGeom prst="hexagon">
              <a:avLst>
                <a:gd name="adj" fmla="val 25584"/>
                <a:gd name="vf" fmla="val 115470"/>
              </a:avLst>
            </a:prstGeom>
            <a:solidFill>
              <a:srgbClr val="FF9900">
                <a:alpha val="49019"/>
              </a:srgbClr>
            </a:solidFill>
            <a:ln w="25400">
              <a:solidFill>
                <a:srgbClr val="FF9900"/>
              </a:solidFill>
              <a:miter lim="800000"/>
              <a:headEnd/>
              <a:tailEnd/>
            </a:ln>
          </p:spPr>
          <p:txBody>
            <a:bodyPr/>
            <a:lstStyle/>
            <a:p>
              <a:pPr>
                <a:buFont typeface="Arial" pitchFamily="34" charset="0"/>
                <a:buNone/>
              </a:pPr>
              <a:endParaRPr lang="zh-CN" altLang="en-US"/>
            </a:p>
          </p:txBody>
        </p:sp>
        <p:sp>
          <p:nvSpPr>
            <p:cNvPr id="45061" name="Rectangle 5"/>
            <p:cNvSpPr>
              <a:spLocks noChangeArrowheads="1"/>
            </p:cNvSpPr>
            <p:nvPr/>
          </p:nvSpPr>
          <p:spPr bwMode="auto">
            <a:xfrm>
              <a:off x="3587" y="3159"/>
              <a:ext cx="660" cy="554"/>
            </a:xfrm>
            <a:prstGeom prst="rect">
              <a:avLst/>
            </a:prstGeom>
            <a:noFill/>
            <a:ln w="9525">
              <a:noFill/>
              <a:miter lim="800000"/>
              <a:headEnd/>
              <a:tailEnd/>
            </a:ln>
          </p:spPr>
          <p:txBody>
            <a:bodyPr lIns="0" tIns="35560" rIns="0" bIns="35560" anchor="ctr"/>
            <a:lstStyle/>
            <a:p>
              <a:pPr algn="ctr">
                <a:lnSpc>
                  <a:spcPct val="90000"/>
                </a:lnSpc>
                <a:spcAft>
                  <a:spcPct val="35000"/>
                </a:spcAft>
                <a:buFont typeface="Arial" pitchFamily="34" charset="0"/>
                <a:buNone/>
              </a:pPr>
              <a:endParaRPr lang="zh-CN" altLang="zh-CN" sz="2800">
                <a:solidFill>
                  <a:srgbClr val="FFFFFF"/>
                </a:solidFill>
                <a:latin typeface="宋体" pitchFamily="2" charset="-122"/>
                <a:sym typeface="宋体" pitchFamily="2" charset="-122"/>
              </a:endParaRPr>
            </a:p>
          </p:txBody>
        </p:sp>
        <p:sp>
          <p:nvSpPr>
            <p:cNvPr id="45062" name="AutoShape 6"/>
            <p:cNvSpPr>
              <a:spLocks noChangeArrowheads="1"/>
            </p:cNvSpPr>
            <p:nvPr/>
          </p:nvSpPr>
          <p:spPr bwMode="auto">
            <a:xfrm>
              <a:off x="3462" y="3394"/>
              <a:ext cx="112" cy="94"/>
            </a:xfrm>
            <a:prstGeom prst="hexagon">
              <a:avLst>
                <a:gd name="adj" fmla="val 25694"/>
                <a:gd name="vf" fmla="val 115470"/>
              </a:avLst>
            </a:prstGeom>
            <a:solidFill>
              <a:srgbClr val="FFFFFF"/>
            </a:solidFill>
            <a:ln w="25400">
              <a:solidFill>
                <a:srgbClr val="ABF10F"/>
              </a:solidFill>
              <a:miter lim="800000"/>
              <a:headEnd/>
              <a:tailEnd/>
            </a:ln>
          </p:spPr>
          <p:txBody>
            <a:bodyPr/>
            <a:lstStyle/>
            <a:p>
              <a:pPr>
                <a:buFont typeface="Arial" pitchFamily="34" charset="0"/>
                <a:buNone/>
              </a:pPr>
              <a:endParaRPr lang="zh-CN" altLang="en-US"/>
            </a:p>
          </p:txBody>
        </p:sp>
        <p:sp>
          <p:nvSpPr>
            <p:cNvPr id="45063" name="AutoShape 7" descr="66691242182148635"/>
            <p:cNvSpPr>
              <a:spLocks noChangeArrowheads="1"/>
            </p:cNvSpPr>
            <p:nvPr/>
          </p:nvSpPr>
          <p:spPr bwMode="auto">
            <a:xfrm>
              <a:off x="2617" y="2592"/>
              <a:ext cx="956" cy="802"/>
            </a:xfrm>
            <a:prstGeom prst="hexagon">
              <a:avLst>
                <a:gd name="adj" fmla="val 25584"/>
                <a:gd name="vf" fmla="val 115470"/>
              </a:avLst>
            </a:prstGeom>
            <a:solidFill>
              <a:srgbClr val="FFCC00">
                <a:alpha val="39999"/>
              </a:srgbClr>
            </a:solidFill>
            <a:ln w="25400">
              <a:solidFill>
                <a:schemeClr val="bg1"/>
              </a:solidFill>
              <a:miter lim="800000"/>
              <a:headEnd/>
              <a:tailEnd/>
            </a:ln>
          </p:spPr>
          <p:txBody>
            <a:bodyPr/>
            <a:lstStyle/>
            <a:p>
              <a:pPr>
                <a:buFont typeface="Arial" pitchFamily="34" charset="0"/>
                <a:buNone/>
              </a:pPr>
              <a:endParaRPr lang="zh-CN" altLang="en-US"/>
            </a:p>
          </p:txBody>
        </p:sp>
        <p:sp>
          <p:nvSpPr>
            <p:cNvPr id="45064" name="AutoShape 8"/>
            <p:cNvSpPr>
              <a:spLocks noChangeArrowheads="1"/>
            </p:cNvSpPr>
            <p:nvPr/>
          </p:nvSpPr>
          <p:spPr bwMode="auto">
            <a:xfrm>
              <a:off x="3272" y="3287"/>
              <a:ext cx="111" cy="94"/>
            </a:xfrm>
            <a:prstGeom prst="hexagon">
              <a:avLst>
                <a:gd name="adj" fmla="val 25465"/>
                <a:gd name="vf" fmla="val 115470"/>
              </a:avLst>
            </a:prstGeom>
            <a:solidFill>
              <a:srgbClr val="FFFFFF"/>
            </a:solidFill>
            <a:ln w="25400">
              <a:solidFill>
                <a:srgbClr val="9BBB59"/>
              </a:solidFill>
              <a:miter lim="800000"/>
              <a:headEnd/>
              <a:tailEnd/>
            </a:ln>
          </p:spPr>
          <p:txBody>
            <a:bodyPr/>
            <a:lstStyle/>
            <a:p>
              <a:pPr>
                <a:buFont typeface="Arial" pitchFamily="34" charset="0"/>
                <a:buNone/>
              </a:pPr>
              <a:endParaRPr lang="zh-CN" altLang="en-US"/>
            </a:p>
          </p:txBody>
        </p:sp>
        <p:sp>
          <p:nvSpPr>
            <p:cNvPr id="45065" name="AutoShape 9"/>
            <p:cNvSpPr>
              <a:spLocks noChangeArrowheads="1"/>
            </p:cNvSpPr>
            <p:nvPr/>
          </p:nvSpPr>
          <p:spPr bwMode="auto">
            <a:xfrm>
              <a:off x="4262" y="2590"/>
              <a:ext cx="955" cy="801"/>
            </a:xfrm>
            <a:prstGeom prst="hexagon">
              <a:avLst>
                <a:gd name="adj" fmla="val 25589"/>
                <a:gd name="vf" fmla="val 115470"/>
              </a:avLst>
            </a:prstGeom>
            <a:solidFill>
              <a:srgbClr val="FFC671"/>
            </a:solidFill>
            <a:ln w="25400">
              <a:solidFill>
                <a:srgbClr val="FFC671"/>
              </a:solidFill>
              <a:miter lim="800000"/>
              <a:headEnd/>
              <a:tailEnd/>
            </a:ln>
          </p:spPr>
          <p:txBody>
            <a:bodyPr/>
            <a:lstStyle/>
            <a:p>
              <a:pPr>
                <a:buFont typeface="Arial" pitchFamily="34" charset="0"/>
                <a:buNone/>
              </a:pPr>
              <a:endParaRPr lang="zh-CN" altLang="en-US"/>
            </a:p>
          </p:txBody>
        </p:sp>
        <p:sp>
          <p:nvSpPr>
            <p:cNvPr id="45066" name="Rectangle 10"/>
            <p:cNvSpPr>
              <a:spLocks noChangeArrowheads="1"/>
            </p:cNvSpPr>
            <p:nvPr/>
          </p:nvSpPr>
          <p:spPr bwMode="auto">
            <a:xfrm>
              <a:off x="4410" y="2714"/>
              <a:ext cx="659" cy="553"/>
            </a:xfrm>
            <a:prstGeom prst="rect">
              <a:avLst/>
            </a:prstGeom>
            <a:noFill/>
            <a:ln w="9525">
              <a:noFill/>
              <a:miter lim="800000"/>
              <a:headEnd/>
              <a:tailEnd/>
            </a:ln>
          </p:spPr>
          <p:txBody>
            <a:bodyPr lIns="0" tIns="35560" rIns="0" bIns="35560" anchor="ctr"/>
            <a:lstStyle/>
            <a:p>
              <a:pPr algn="ctr">
                <a:lnSpc>
                  <a:spcPct val="90000"/>
                </a:lnSpc>
                <a:spcAft>
                  <a:spcPct val="35000"/>
                </a:spcAft>
                <a:buFont typeface="Arial" pitchFamily="34" charset="0"/>
                <a:buNone/>
              </a:pPr>
              <a:endParaRPr lang="zh-CN" altLang="zh-CN" sz="2800">
                <a:solidFill>
                  <a:srgbClr val="FFFFFF"/>
                </a:solidFill>
                <a:latin typeface="宋体" pitchFamily="2" charset="-122"/>
                <a:sym typeface="宋体" pitchFamily="2" charset="-122"/>
              </a:endParaRPr>
            </a:p>
          </p:txBody>
        </p:sp>
        <p:sp>
          <p:nvSpPr>
            <p:cNvPr id="45067" name="AutoShape 11"/>
            <p:cNvSpPr>
              <a:spLocks noChangeArrowheads="1"/>
            </p:cNvSpPr>
            <p:nvPr/>
          </p:nvSpPr>
          <p:spPr bwMode="auto">
            <a:xfrm>
              <a:off x="4919" y="3283"/>
              <a:ext cx="112" cy="94"/>
            </a:xfrm>
            <a:prstGeom prst="hexagon">
              <a:avLst>
                <a:gd name="adj" fmla="val 25694"/>
                <a:gd name="vf" fmla="val 115470"/>
              </a:avLst>
            </a:prstGeom>
            <a:solidFill>
              <a:srgbClr val="FFFFFF"/>
            </a:solidFill>
            <a:ln w="25400">
              <a:solidFill>
                <a:srgbClr val="CFF170"/>
              </a:solidFill>
              <a:miter lim="800000"/>
              <a:headEnd/>
              <a:tailEnd/>
            </a:ln>
          </p:spPr>
          <p:txBody>
            <a:bodyPr/>
            <a:lstStyle/>
            <a:p>
              <a:pPr>
                <a:buFont typeface="Arial" pitchFamily="34" charset="0"/>
                <a:buNone/>
              </a:pPr>
              <a:endParaRPr lang="zh-CN" altLang="en-US"/>
            </a:p>
          </p:txBody>
        </p:sp>
        <p:sp>
          <p:nvSpPr>
            <p:cNvPr id="45068" name="AutoShape 12" descr="500368_222854091_2"/>
            <p:cNvSpPr>
              <a:spLocks noChangeArrowheads="1"/>
            </p:cNvSpPr>
            <p:nvPr/>
          </p:nvSpPr>
          <p:spPr bwMode="auto">
            <a:xfrm>
              <a:off x="5084" y="3034"/>
              <a:ext cx="955" cy="801"/>
            </a:xfrm>
            <a:prstGeom prst="hexagon">
              <a:avLst>
                <a:gd name="adj" fmla="val 25589"/>
                <a:gd name="vf" fmla="val 115470"/>
              </a:avLst>
            </a:prstGeom>
            <a:blipFill dpi="0" rotWithShape="1">
              <a:blip r:embed="rId2" cstate="print"/>
              <a:srcRect/>
              <a:stretch>
                <a:fillRect/>
              </a:stretch>
            </a:blipFill>
            <a:ln w="25400">
              <a:solidFill>
                <a:srgbClr val="CFF170"/>
              </a:solidFill>
              <a:miter lim="800000"/>
              <a:headEnd/>
              <a:tailEnd/>
            </a:ln>
          </p:spPr>
          <p:txBody>
            <a:bodyPr/>
            <a:lstStyle/>
            <a:p>
              <a:pPr>
                <a:buFont typeface="Arial" pitchFamily="34" charset="0"/>
                <a:buNone/>
              </a:pPr>
              <a:endParaRPr lang="zh-CN" altLang="en-US"/>
            </a:p>
          </p:txBody>
        </p:sp>
        <p:sp>
          <p:nvSpPr>
            <p:cNvPr id="45069" name="AutoShape 13"/>
            <p:cNvSpPr>
              <a:spLocks noChangeArrowheads="1"/>
            </p:cNvSpPr>
            <p:nvPr/>
          </p:nvSpPr>
          <p:spPr bwMode="auto">
            <a:xfrm>
              <a:off x="5107" y="3390"/>
              <a:ext cx="111" cy="94"/>
            </a:xfrm>
            <a:prstGeom prst="hexagon">
              <a:avLst>
                <a:gd name="adj" fmla="val 25465"/>
                <a:gd name="vf" fmla="val 115470"/>
              </a:avLst>
            </a:prstGeom>
            <a:solidFill>
              <a:srgbClr val="FFFFFF"/>
            </a:solidFill>
            <a:ln w="25400">
              <a:solidFill>
                <a:srgbClr val="FFCB7D"/>
              </a:solidFill>
              <a:miter lim="800000"/>
              <a:headEnd/>
              <a:tailEnd/>
            </a:ln>
          </p:spPr>
          <p:txBody>
            <a:bodyPr/>
            <a:lstStyle/>
            <a:p>
              <a:pPr>
                <a:buFont typeface="Arial" pitchFamily="34" charset="0"/>
                <a:buNone/>
              </a:pPr>
              <a:endParaRPr lang="zh-CN" altLang="en-US"/>
            </a:p>
          </p:txBody>
        </p:sp>
        <p:sp>
          <p:nvSpPr>
            <p:cNvPr id="45070" name="AutoShape 14"/>
            <p:cNvSpPr>
              <a:spLocks noChangeArrowheads="1"/>
            </p:cNvSpPr>
            <p:nvPr/>
          </p:nvSpPr>
          <p:spPr bwMode="auto">
            <a:xfrm>
              <a:off x="3439" y="2149"/>
              <a:ext cx="956" cy="802"/>
            </a:xfrm>
            <a:prstGeom prst="hexagon">
              <a:avLst>
                <a:gd name="adj" fmla="val 25584"/>
                <a:gd name="vf" fmla="val 115470"/>
              </a:avLst>
            </a:prstGeom>
            <a:solidFill>
              <a:srgbClr val="FFB13B"/>
            </a:solidFill>
            <a:ln w="25400">
              <a:solidFill>
                <a:srgbClr val="FFB13B"/>
              </a:solidFill>
              <a:miter lim="800000"/>
              <a:headEnd/>
              <a:tailEnd/>
            </a:ln>
          </p:spPr>
          <p:txBody>
            <a:bodyPr/>
            <a:lstStyle/>
            <a:p>
              <a:pPr>
                <a:buFont typeface="Arial" pitchFamily="34" charset="0"/>
                <a:buNone/>
              </a:pPr>
              <a:endParaRPr lang="zh-CN" altLang="en-US"/>
            </a:p>
          </p:txBody>
        </p:sp>
        <p:sp>
          <p:nvSpPr>
            <p:cNvPr id="45071" name="Rectangle 15"/>
            <p:cNvSpPr>
              <a:spLocks noChangeArrowheads="1"/>
            </p:cNvSpPr>
            <p:nvPr/>
          </p:nvSpPr>
          <p:spPr bwMode="auto">
            <a:xfrm>
              <a:off x="3587" y="2273"/>
              <a:ext cx="660" cy="554"/>
            </a:xfrm>
            <a:prstGeom prst="rect">
              <a:avLst/>
            </a:prstGeom>
            <a:noFill/>
            <a:ln w="9525">
              <a:noFill/>
              <a:miter lim="800000"/>
              <a:headEnd/>
              <a:tailEnd/>
            </a:ln>
          </p:spPr>
          <p:txBody>
            <a:bodyPr lIns="0" tIns="35560" rIns="0" bIns="35560" anchor="ctr"/>
            <a:lstStyle/>
            <a:p>
              <a:pPr algn="ctr">
                <a:lnSpc>
                  <a:spcPct val="90000"/>
                </a:lnSpc>
                <a:spcAft>
                  <a:spcPct val="35000"/>
                </a:spcAft>
                <a:buFont typeface="Arial" pitchFamily="34" charset="0"/>
                <a:buNone/>
              </a:pPr>
              <a:endParaRPr lang="zh-CN" altLang="zh-CN" sz="2800">
                <a:solidFill>
                  <a:srgbClr val="FFFFFF"/>
                </a:solidFill>
                <a:latin typeface="宋体" pitchFamily="2" charset="-122"/>
                <a:sym typeface="宋体" pitchFamily="2" charset="-122"/>
              </a:endParaRPr>
            </a:p>
          </p:txBody>
        </p:sp>
        <p:sp>
          <p:nvSpPr>
            <p:cNvPr id="45072" name="AutoShape 16"/>
            <p:cNvSpPr>
              <a:spLocks noChangeArrowheads="1"/>
            </p:cNvSpPr>
            <p:nvPr/>
          </p:nvSpPr>
          <p:spPr bwMode="auto">
            <a:xfrm>
              <a:off x="4094" y="2164"/>
              <a:ext cx="112" cy="94"/>
            </a:xfrm>
            <a:prstGeom prst="hexagon">
              <a:avLst>
                <a:gd name="adj" fmla="val 25694"/>
                <a:gd name="vf" fmla="val 115470"/>
              </a:avLst>
            </a:prstGeom>
            <a:solidFill>
              <a:srgbClr val="FFFFFF"/>
            </a:solidFill>
            <a:ln w="25400">
              <a:solidFill>
                <a:srgbClr val="D2F278"/>
              </a:solidFill>
              <a:miter lim="800000"/>
              <a:headEnd/>
              <a:tailEnd/>
            </a:ln>
          </p:spPr>
          <p:txBody>
            <a:bodyPr/>
            <a:lstStyle/>
            <a:p>
              <a:pPr>
                <a:buFont typeface="Arial" pitchFamily="34" charset="0"/>
                <a:buNone/>
              </a:pPr>
              <a:endParaRPr lang="zh-CN" altLang="en-US"/>
            </a:p>
          </p:txBody>
        </p:sp>
        <p:sp>
          <p:nvSpPr>
            <p:cNvPr id="45073" name="AutoShape 17" descr="7733849_134144980000_2"/>
            <p:cNvSpPr>
              <a:spLocks noChangeArrowheads="1"/>
            </p:cNvSpPr>
            <p:nvPr/>
          </p:nvSpPr>
          <p:spPr bwMode="auto">
            <a:xfrm>
              <a:off x="4262" y="1704"/>
              <a:ext cx="955" cy="801"/>
            </a:xfrm>
            <a:prstGeom prst="hexagon">
              <a:avLst>
                <a:gd name="adj" fmla="val 25589"/>
                <a:gd name="vf" fmla="val 115470"/>
              </a:avLst>
            </a:prstGeom>
            <a:blipFill dpi="0" rotWithShape="1">
              <a:blip r:embed="rId3" cstate="print"/>
              <a:srcRect/>
              <a:stretch>
                <a:fillRect/>
              </a:stretch>
            </a:blipFill>
            <a:ln w="25400">
              <a:solidFill>
                <a:srgbClr val="FFB74C"/>
              </a:solidFill>
              <a:miter lim="800000"/>
              <a:headEnd/>
              <a:tailEnd/>
            </a:ln>
          </p:spPr>
          <p:txBody>
            <a:bodyPr/>
            <a:lstStyle/>
            <a:p>
              <a:pPr>
                <a:buFont typeface="Arial" pitchFamily="34" charset="0"/>
                <a:buNone/>
              </a:pPr>
              <a:endParaRPr lang="zh-CN" altLang="en-US"/>
            </a:p>
          </p:txBody>
        </p:sp>
        <p:sp>
          <p:nvSpPr>
            <p:cNvPr id="45074" name="AutoShape 18"/>
            <p:cNvSpPr>
              <a:spLocks noChangeArrowheads="1"/>
            </p:cNvSpPr>
            <p:nvPr/>
          </p:nvSpPr>
          <p:spPr bwMode="auto">
            <a:xfrm>
              <a:off x="4289" y="2059"/>
              <a:ext cx="111" cy="94"/>
            </a:xfrm>
            <a:prstGeom prst="hexagon">
              <a:avLst>
                <a:gd name="adj" fmla="val 25465"/>
                <a:gd name="vf" fmla="val 115470"/>
              </a:avLst>
            </a:prstGeom>
            <a:solidFill>
              <a:srgbClr val="FFFFFF"/>
            </a:solidFill>
            <a:ln w="25400">
              <a:solidFill>
                <a:srgbClr val="CFF170"/>
              </a:solidFill>
              <a:miter lim="800000"/>
              <a:headEnd/>
              <a:tailEnd/>
            </a:ln>
          </p:spPr>
          <p:txBody>
            <a:bodyPr/>
            <a:lstStyle/>
            <a:p>
              <a:pPr>
                <a:buFont typeface="Arial" pitchFamily="34" charset="0"/>
                <a:buNone/>
              </a:pPr>
              <a:endParaRPr lang="zh-CN" altLang="en-US"/>
            </a:p>
          </p:txBody>
        </p:sp>
        <p:sp>
          <p:nvSpPr>
            <p:cNvPr id="45075" name="AutoShape 19" descr="QQ截图20140403183230"/>
            <p:cNvSpPr>
              <a:spLocks noChangeArrowheads="1"/>
            </p:cNvSpPr>
            <p:nvPr/>
          </p:nvSpPr>
          <p:spPr bwMode="auto">
            <a:xfrm>
              <a:off x="5084" y="2147"/>
              <a:ext cx="955" cy="802"/>
            </a:xfrm>
            <a:prstGeom prst="hexagon">
              <a:avLst>
                <a:gd name="adj" fmla="val 25558"/>
                <a:gd name="vf" fmla="val 115470"/>
              </a:avLst>
            </a:prstGeom>
            <a:blipFill dpi="0" rotWithShape="1">
              <a:blip r:embed="rId4" cstate="print"/>
              <a:srcRect/>
              <a:stretch>
                <a:fillRect/>
              </a:stretch>
            </a:blipFill>
            <a:ln w="25400">
              <a:solidFill>
                <a:srgbClr val="E5F7B0"/>
              </a:solidFill>
              <a:miter lim="800000"/>
              <a:headEnd/>
              <a:tailEnd/>
            </a:ln>
          </p:spPr>
          <p:txBody>
            <a:bodyPr/>
            <a:lstStyle/>
            <a:p>
              <a:pPr>
                <a:buFont typeface="Arial" pitchFamily="34" charset="0"/>
                <a:buNone/>
              </a:pPr>
              <a:endParaRPr lang="zh-CN" altLang="en-US"/>
            </a:p>
          </p:txBody>
        </p:sp>
        <p:sp>
          <p:nvSpPr>
            <p:cNvPr id="45076" name="Rectangle 20"/>
            <p:cNvSpPr>
              <a:spLocks noChangeArrowheads="1"/>
            </p:cNvSpPr>
            <p:nvPr/>
          </p:nvSpPr>
          <p:spPr bwMode="auto">
            <a:xfrm>
              <a:off x="5232" y="2272"/>
              <a:ext cx="659" cy="553"/>
            </a:xfrm>
            <a:prstGeom prst="rect">
              <a:avLst/>
            </a:prstGeom>
            <a:noFill/>
            <a:ln w="9525">
              <a:noFill/>
              <a:miter lim="800000"/>
              <a:headEnd/>
              <a:tailEnd/>
            </a:ln>
          </p:spPr>
          <p:txBody>
            <a:bodyPr lIns="0" tIns="54610" rIns="0" bIns="54610" anchor="ctr"/>
            <a:lstStyle/>
            <a:p>
              <a:pPr algn="ctr">
                <a:lnSpc>
                  <a:spcPct val="90000"/>
                </a:lnSpc>
                <a:spcAft>
                  <a:spcPct val="35000"/>
                </a:spcAft>
                <a:buFont typeface="Arial" pitchFamily="34" charset="0"/>
                <a:buNone/>
              </a:pPr>
              <a:endParaRPr lang="zh-CN" altLang="zh-CN" sz="4300">
                <a:solidFill>
                  <a:srgbClr val="FFFFFF"/>
                </a:solidFill>
                <a:latin typeface="宋体" pitchFamily="2" charset="-122"/>
                <a:sym typeface="宋体" pitchFamily="2" charset="-122"/>
              </a:endParaRPr>
            </a:p>
          </p:txBody>
        </p:sp>
        <p:sp>
          <p:nvSpPr>
            <p:cNvPr id="45077" name="AutoShape 21"/>
            <p:cNvSpPr>
              <a:spLocks noChangeArrowheads="1"/>
            </p:cNvSpPr>
            <p:nvPr/>
          </p:nvSpPr>
          <p:spPr bwMode="auto">
            <a:xfrm>
              <a:off x="5911" y="2503"/>
              <a:ext cx="111" cy="94"/>
            </a:xfrm>
            <a:prstGeom prst="hexagon">
              <a:avLst>
                <a:gd name="adj" fmla="val 25465"/>
                <a:gd name="vf" fmla="val 115470"/>
              </a:avLst>
            </a:prstGeom>
            <a:solidFill>
              <a:srgbClr val="FFFFFF"/>
            </a:solidFill>
            <a:ln w="25400">
              <a:solidFill>
                <a:srgbClr val="C1ED45"/>
              </a:solidFill>
              <a:miter lim="800000"/>
              <a:headEnd/>
              <a:tailEnd/>
            </a:ln>
          </p:spPr>
          <p:txBody>
            <a:bodyPr/>
            <a:lstStyle/>
            <a:p>
              <a:pPr>
                <a:buFont typeface="Arial" pitchFamily="34" charset="0"/>
                <a:buNone/>
              </a:pPr>
              <a:endParaRPr lang="zh-CN" altLang="en-US"/>
            </a:p>
          </p:txBody>
        </p:sp>
        <p:sp>
          <p:nvSpPr>
            <p:cNvPr id="45078" name="AutoShape 22" descr="0023aea9e8ef0d9d1ca940"/>
            <p:cNvSpPr>
              <a:spLocks noChangeArrowheads="1"/>
            </p:cNvSpPr>
            <p:nvPr/>
          </p:nvSpPr>
          <p:spPr bwMode="auto">
            <a:xfrm>
              <a:off x="5906" y="2598"/>
              <a:ext cx="956" cy="802"/>
            </a:xfrm>
            <a:prstGeom prst="hexagon">
              <a:avLst>
                <a:gd name="adj" fmla="val 25584"/>
                <a:gd name="vf" fmla="val 115470"/>
              </a:avLst>
            </a:prstGeom>
            <a:blipFill dpi="0" rotWithShape="1">
              <a:blip r:embed="rId5" cstate="print"/>
              <a:srcRect/>
              <a:stretch>
                <a:fillRect/>
              </a:stretch>
            </a:blipFill>
            <a:ln w="25400">
              <a:solidFill>
                <a:srgbClr val="C1ED45"/>
              </a:solidFill>
              <a:miter lim="800000"/>
              <a:headEnd/>
              <a:tailEnd/>
            </a:ln>
          </p:spPr>
          <p:txBody>
            <a:bodyPr/>
            <a:lstStyle/>
            <a:p>
              <a:pPr>
                <a:buFont typeface="Arial" pitchFamily="34" charset="0"/>
                <a:buNone/>
              </a:pPr>
              <a:endParaRPr lang="zh-CN" altLang="en-US"/>
            </a:p>
          </p:txBody>
        </p:sp>
        <p:sp>
          <p:nvSpPr>
            <p:cNvPr id="45079" name="AutoShape 23"/>
            <p:cNvSpPr>
              <a:spLocks noChangeArrowheads="1"/>
            </p:cNvSpPr>
            <p:nvPr/>
          </p:nvSpPr>
          <p:spPr bwMode="auto">
            <a:xfrm>
              <a:off x="6092" y="2613"/>
              <a:ext cx="112" cy="93"/>
            </a:xfrm>
            <a:prstGeom prst="hexagon">
              <a:avLst>
                <a:gd name="adj" fmla="val 25971"/>
                <a:gd name="vf" fmla="val 115470"/>
              </a:avLst>
            </a:prstGeom>
            <a:solidFill>
              <a:srgbClr val="FFFFFF"/>
            </a:solidFill>
            <a:ln w="25400">
              <a:solidFill>
                <a:srgbClr val="FFB13B"/>
              </a:solidFill>
              <a:miter lim="800000"/>
              <a:headEnd/>
              <a:tailEnd/>
            </a:ln>
          </p:spPr>
          <p:txBody>
            <a:bodyPr/>
            <a:lstStyle/>
            <a:p>
              <a:pPr>
                <a:buFont typeface="Arial" pitchFamily="34" charset="0"/>
                <a:buNone/>
              </a:pPr>
              <a:endParaRPr lang="zh-CN" altLang="en-US"/>
            </a:p>
          </p:txBody>
        </p:sp>
        <p:sp>
          <p:nvSpPr>
            <p:cNvPr id="45080" name="AutoShape 24"/>
            <p:cNvSpPr>
              <a:spLocks noChangeArrowheads="1"/>
            </p:cNvSpPr>
            <p:nvPr/>
          </p:nvSpPr>
          <p:spPr bwMode="auto">
            <a:xfrm>
              <a:off x="5906" y="1712"/>
              <a:ext cx="956" cy="802"/>
            </a:xfrm>
            <a:prstGeom prst="hexagon">
              <a:avLst>
                <a:gd name="adj" fmla="val 25584"/>
                <a:gd name="vf" fmla="val 115470"/>
              </a:avLst>
            </a:prstGeom>
            <a:solidFill>
              <a:srgbClr val="D2F278"/>
            </a:solidFill>
            <a:ln w="25400">
              <a:solidFill>
                <a:srgbClr val="D2F278"/>
              </a:solidFill>
              <a:miter lim="800000"/>
              <a:headEnd/>
              <a:tailEnd/>
            </a:ln>
          </p:spPr>
          <p:txBody>
            <a:bodyPr/>
            <a:lstStyle/>
            <a:p>
              <a:pPr>
                <a:buFont typeface="Arial" pitchFamily="34" charset="0"/>
                <a:buNone/>
              </a:pPr>
              <a:endParaRPr lang="zh-CN" altLang="en-US"/>
            </a:p>
          </p:txBody>
        </p:sp>
        <p:sp>
          <p:nvSpPr>
            <p:cNvPr id="45081" name="Rectangle 25"/>
            <p:cNvSpPr>
              <a:spLocks noChangeArrowheads="1"/>
            </p:cNvSpPr>
            <p:nvPr/>
          </p:nvSpPr>
          <p:spPr bwMode="auto">
            <a:xfrm>
              <a:off x="6054" y="1836"/>
              <a:ext cx="660" cy="554"/>
            </a:xfrm>
            <a:prstGeom prst="rect">
              <a:avLst/>
            </a:prstGeom>
            <a:noFill/>
            <a:ln w="9525">
              <a:noFill/>
              <a:miter lim="800000"/>
              <a:headEnd/>
              <a:tailEnd/>
            </a:ln>
          </p:spPr>
          <p:txBody>
            <a:bodyPr lIns="0" tIns="54610" rIns="0" bIns="54610" anchor="ctr"/>
            <a:lstStyle/>
            <a:p>
              <a:pPr algn="ctr">
                <a:lnSpc>
                  <a:spcPct val="90000"/>
                </a:lnSpc>
                <a:spcAft>
                  <a:spcPct val="35000"/>
                </a:spcAft>
                <a:buFont typeface="Arial" pitchFamily="34" charset="0"/>
                <a:buNone/>
              </a:pPr>
              <a:endParaRPr lang="zh-CN" altLang="zh-CN" sz="4300">
                <a:solidFill>
                  <a:srgbClr val="FFFFFF"/>
                </a:solidFill>
                <a:latin typeface="宋体" pitchFamily="2" charset="-122"/>
                <a:sym typeface="宋体" pitchFamily="2" charset="-122"/>
              </a:endParaRPr>
            </a:p>
          </p:txBody>
        </p:sp>
        <p:sp>
          <p:nvSpPr>
            <p:cNvPr id="45082" name="AutoShape 26"/>
            <p:cNvSpPr>
              <a:spLocks noChangeArrowheads="1"/>
            </p:cNvSpPr>
            <p:nvPr/>
          </p:nvSpPr>
          <p:spPr bwMode="auto">
            <a:xfrm>
              <a:off x="6733" y="2071"/>
              <a:ext cx="111" cy="94"/>
            </a:xfrm>
            <a:prstGeom prst="hexagon">
              <a:avLst>
                <a:gd name="adj" fmla="val 25465"/>
                <a:gd name="vf" fmla="val 115470"/>
              </a:avLst>
            </a:prstGeom>
            <a:solidFill>
              <a:srgbClr val="FFFFFF"/>
            </a:solidFill>
            <a:ln w="25400">
              <a:solidFill>
                <a:srgbClr val="CFF170"/>
              </a:solidFill>
              <a:miter lim="800000"/>
              <a:headEnd/>
              <a:tailEnd/>
            </a:ln>
          </p:spPr>
          <p:txBody>
            <a:bodyPr/>
            <a:lstStyle/>
            <a:p>
              <a:pPr>
                <a:buFont typeface="Arial" pitchFamily="34" charset="0"/>
                <a:buNone/>
              </a:pPr>
              <a:endParaRPr lang="zh-CN" altLang="en-US"/>
            </a:p>
          </p:txBody>
        </p:sp>
        <p:sp>
          <p:nvSpPr>
            <p:cNvPr id="45083" name="AutoShape 27" descr="01300000560404127269453236141"/>
            <p:cNvSpPr>
              <a:spLocks noChangeArrowheads="1"/>
            </p:cNvSpPr>
            <p:nvPr/>
          </p:nvSpPr>
          <p:spPr bwMode="auto">
            <a:xfrm>
              <a:off x="6728" y="2159"/>
              <a:ext cx="956" cy="802"/>
            </a:xfrm>
            <a:prstGeom prst="hexagon">
              <a:avLst>
                <a:gd name="adj" fmla="val 25584"/>
                <a:gd name="vf" fmla="val 115470"/>
              </a:avLst>
            </a:prstGeom>
            <a:blipFill dpi="0" rotWithShape="1">
              <a:blip r:embed="rId6" cstate="print"/>
              <a:srcRect/>
              <a:stretch>
                <a:fillRect/>
              </a:stretch>
            </a:blipFill>
            <a:ln w="25400">
              <a:solidFill>
                <a:srgbClr val="C1ED45"/>
              </a:solidFill>
              <a:miter lim="800000"/>
              <a:headEnd/>
              <a:tailEnd/>
            </a:ln>
          </p:spPr>
          <p:txBody>
            <a:bodyPr/>
            <a:lstStyle/>
            <a:p>
              <a:pPr>
                <a:buFont typeface="Arial" pitchFamily="34" charset="0"/>
                <a:buNone/>
              </a:pPr>
              <a:endParaRPr lang="zh-CN" altLang="en-US"/>
            </a:p>
          </p:txBody>
        </p:sp>
        <p:sp>
          <p:nvSpPr>
            <p:cNvPr id="45084" name="AutoShape 28"/>
            <p:cNvSpPr>
              <a:spLocks noChangeArrowheads="1"/>
            </p:cNvSpPr>
            <p:nvPr/>
          </p:nvSpPr>
          <p:spPr bwMode="auto">
            <a:xfrm>
              <a:off x="6919" y="2177"/>
              <a:ext cx="111" cy="94"/>
            </a:xfrm>
            <a:prstGeom prst="hexagon">
              <a:avLst>
                <a:gd name="adj" fmla="val 25465"/>
                <a:gd name="vf" fmla="val 115470"/>
              </a:avLst>
            </a:prstGeom>
            <a:solidFill>
              <a:srgbClr val="FFFFFF"/>
            </a:solidFill>
            <a:ln w="25400">
              <a:solidFill>
                <a:srgbClr val="FFDBA7"/>
              </a:solidFill>
              <a:miter lim="800000"/>
              <a:headEnd/>
              <a:tailEnd/>
            </a:ln>
          </p:spPr>
          <p:txBody>
            <a:bodyPr/>
            <a:lstStyle/>
            <a:p>
              <a:pPr>
                <a:buFont typeface="Arial" pitchFamily="34" charset="0"/>
                <a:buNone/>
              </a:pPr>
              <a:endParaRPr lang="zh-CN" altLang="en-US"/>
            </a:p>
          </p:txBody>
        </p:sp>
        <p:sp>
          <p:nvSpPr>
            <p:cNvPr id="45085" name="AutoShape 29" descr="QQ截图20140403183325"/>
            <p:cNvSpPr>
              <a:spLocks noChangeArrowheads="1"/>
            </p:cNvSpPr>
            <p:nvPr/>
          </p:nvSpPr>
          <p:spPr bwMode="auto">
            <a:xfrm>
              <a:off x="6728" y="3044"/>
              <a:ext cx="956" cy="802"/>
            </a:xfrm>
            <a:prstGeom prst="hexagon">
              <a:avLst>
                <a:gd name="adj" fmla="val 25584"/>
                <a:gd name="vf" fmla="val 115470"/>
              </a:avLst>
            </a:prstGeom>
            <a:blipFill dpi="0" rotWithShape="1">
              <a:blip r:embed="rId7" cstate="print"/>
              <a:srcRect/>
              <a:stretch>
                <a:fillRect/>
              </a:stretch>
            </a:blipFill>
            <a:ln w="25400">
              <a:solidFill>
                <a:srgbClr val="AAE600"/>
              </a:solidFill>
              <a:miter lim="800000"/>
              <a:headEnd/>
              <a:tailEnd/>
            </a:ln>
          </p:spPr>
          <p:txBody>
            <a:bodyPr/>
            <a:lstStyle/>
            <a:p>
              <a:pPr>
                <a:buFont typeface="Arial" pitchFamily="34" charset="0"/>
                <a:buNone/>
              </a:pPr>
              <a:endParaRPr lang="zh-CN" altLang="en-US"/>
            </a:p>
          </p:txBody>
        </p:sp>
        <p:sp>
          <p:nvSpPr>
            <p:cNvPr id="45086" name="Rectangle 30"/>
            <p:cNvSpPr>
              <a:spLocks noChangeArrowheads="1"/>
            </p:cNvSpPr>
            <p:nvPr/>
          </p:nvSpPr>
          <p:spPr bwMode="auto">
            <a:xfrm>
              <a:off x="6876" y="3168"/>
              <a:ext cx="660" cy="554"/>
            </a:xfrm>
            <a:prstGeom prst="rect">
              <a:avLst/>
            </a:prstGeom>
            <a:noFill/>
            <a:ln w="9525">
              <a:noFill/>
              <a:miter lim="800000"/>
              <a:headEnd/>
              <a:tailEnd/>
            </a:ln>
          </p:spPr>
          <p:txBody>
            <a:bodyPr lIns="0" tIns="54610" rIns="0" bIns="54610" anchor="ctr"/>
            <a:lstStyle/>
            <a:p>
              <a:pPr algn="ctr">
                <a:lnSpc>
                  <a:spcPct val="90000"/>
                </a:lnSpc>
                <a:spcAft>
                  <a:spcPct val="35000"/>
                </a:spcAft>
                <a:buFont typeface="Arial" pitchFamily="34" charset="0"/>
                <a:buNone/>
              </a:pPr>
              <a:endParaRPr lang="zh-CN" altLang="zh-CN" sz="4300">
                <a:solidFill>
                  <a:srgbClr val="FFFFFF"/>
                </a:solidFill>
                <a:latin typeface="宋体" pitchFamily="2" charset="-122"/>
                <a:sym typeface="宋体" pitchFamily="2" charset="-122"/>
              </a:endParaRPr>
            </a:p>
          </p:txBody>
        </p:sp>
        <p:sp>
          <p:nvSpPr>
            <p:cNvPr id="45087" name="AutoShape 31"/>
            <p:cNvSpPr>
              <a:spLocks noChangeArrowheads="1"/>
            </p:cNvSpPr>
            <p:nvPr/>
          </p:nvSpPr>
          <p:spPr bwMode="auto">
            <a:xfrm>
              <a:off x="6918" y="3746"/>
              <a:ext cx="111" cy="94"/>
            </a:xfrm>
            <a:prstGeom prst="hexagon">
              <a:avLst>
                <a:gd name="adj" fmla="val 25465"/>
                <a:gd name="vf" fmla="val 115470"/>
              </a:avLst>
            </a:prstGeom>
            <a:solidFill>
              <a:srgbClr val="FFFFFF"/>
            </a:solidFill>
            <a:ln w="25400">
              <a:solidFill>
                <a:srgbClr val="FFC671"/>
              </a:solidFill>
              <a:miter lim="800000"/>
              <a:headEnd/>
              <a:tailEnd/>
            </a:ln>
          </p:spPr>
          <p:txBody>
            <a:bodyPr/>
            <a:lstStyle/>
            <a:p>
              <a:pPr>
                <a:buFont typeface="Arial" pitchFamily="34" charset="0"/>
                <a:buNone/>
              </a:pPr>
              <a:endParaRPr lang="zh-CN" altLang="en-US"/>
            </a:p>
          </p:txBody>
        </p:sp>
        <p:sp>
          <p:nvSpPr>
            <p:cNvPr id="45088" name="AutoShape 32"/>
            <p:cNvSpPr>
              <a:spLocks noChangeArrowheads="1"/>
            </p:cNvSpPr>
            <p:nvPr/>
          </p:nvSpPr>
          <p:spPr bwMode="auto">
            <a:xfrm>
              <a:off x="5906" y="3483"/>
              <a:ext cx="956" cy="801"/>
            </a:xfrm>
            <a:prstGeom prst="hexagon">
              <a:avLst>
                <a:gd name="adj" fmla="val 25616"/>
                <a:gd name="vf" fmla="val 115470"/>
              </a:avLst>
            </a:prstGeom>
            <a:solidFill>
              <a:srgbClr val="EA8600">
                <a:alpha val="65881"/>
              </a:srgbClr>
            </a:solidFill>
            <a:ln w="25400">
              <a:noFill/>
              <a:miter lim="800000"/>
              <a:headEnd/>
              <a:tailEnd/>
            </a:ln>
          </p:spPr>
          <p:txBody>
            <a:bodyPr/>
            <a:lstStyle/>
            <a:p>
              <a:pPr>
                <a:buFont typeface="Arial" pitchFamily="34" charset="0"/>
                <a:buNone/>
              </a:pPr>
              <a:endParaRPr lang="zh-CN" altLang="en-US"/>
            </a:p>
          </p:txBody>
        </p:sp>
        <p:sp>
          <p:nvSpPr>
            <p:cNvPr id="45089" name="AutoShape 33"/>
            <p:cNvSpPr>
              <a:spLocks noChangeArrowheads="1"/>
            </p:cNvSpPr>
            <p:nvPr/>
          </p:nvSpPr>
          <p:spPr bwMode="auto">
            <a:xfrm>
              <a:off x="6741" y="3835"/>
              <a:ext cx="111" cy="94"/>
            </a:xfrm>
            <a:prstGeom prst="hexagon">
              <a:avLst>
                <a:gd name="adj" fmla="val 25465"/>
                <a:gd name="vf" fmla="val 115470"/>
              </a:avLst>
            </a:prstGeom>
            <a:solidFill>
              <a:srgbClr val="FFFFFF"/>
            </a:solidFill>
            <a:ln w="25400">
              <a:solidFill>
                <a:srgbClr val="9BBB59"/>
              </a:solidFill>
              <a:miter lim="800000"/>
              <a:headEnd/>
              <a:tailEnd/>
            </a:ln>
          </p:spPr>
          <p:txBody>
            <a:bodyPr/>
            <a:lstStyle/>
            <a:p>
              <a:pPr>
                <a:buFont typeface="Arial" pitchFamily="34" charset="0"/>
                <a:buNone/>
              </a:pPr>
              <a:endParaRPr lang="zh-CN" altLang="en-US"/>
            </a:p>
          </p:txBody>
        </p:sp>
        <p:sp>
          <p:nvSpPr>
            <p:cNvPr id="45090" name="AutoShape 42"/>
            <p:cNvSpPr>
              <a:spLocks noChangeArrowheads="1"/>
            </p:cNvSpPr>
            <p:nvPr/>
          </p:nvSpPr>
          <p:spPr bwMode="auto">
            <a:xfrm rot="-4542945">
              <a:off x="320" y="265"/>
              <a:ext cx="1270" cy="1267"/>
            </a:xfrm>
            <a:prstGeom prst="wedgeEllipseCallout">
              <a:avLst>
                <a:gd name="adj1" fmla="val -35940"/>
                <a:gd name="adj2" fmla="val 57657"/>
              </a:avLst>
            </a:prstGeom>
            <a:solidFill>
              <a:srgbClr val="663531"/>
            </a:solidFill>
            <a:ln w="9525">
              <a:noFill/>
              <a:miter lim="800000"/>
              <a:headEnd/>
              <a:tailEnd/>
            </a:ln>
          </p:spPr>
          <p:txBody>
            <a:bodyPr vert="eaVert"/>
            <a:lstStyle/>
            <a:p>
              <a:pPr algn="ctr"/>
              <a:endParaRPr lang="zh-CN" altLang="en-US"/>
            </a:p>
          </p:txBody>
        </p:sp>
        <p:sp>
          <p:nvSpPr>
            <p:cNvPr id="45091" name="TextBox 1"/>
            <p:cNvSpPr>
              <a:spLocks noChangeArrowheads="1"/>
            </p:cNvSpPr>
            <p:nvPr/>
          </p:nvSpPr>
          <p:spPr bwMode="auto">
            <a:xfrm>
              <a:off x="355" y="538"/>
              <a:ext cx="1263" cy="692"/>
            </a:xfrm>
            <a:prstGeom prst="rect">
              <a:avLst/>
            </a:prstGeom>
            <a:noFill/>
            <a:ln w="9525">
              <a:noFill/>
              <a:miter lim="800000"/>
              <a:headEnd/>
              <a:tailEnd/>
            </a:ln>
          </p:spPr>
          <p:txBody>
            <a:bodyPr>
              <a:spAutoFit/>
            </a:bodyPr>
            <a:lstStyle/>
            <a:p>
              <a:pPr>
                <a:buFont typeface="Arial" pitchFamily="34" charset="0"/>
                <a:buNone/>
              </a:pPr>
              <a:r>
                <a:rPr lang="zh-CN" altLang="en-US" sz="6600" b="1">
                  <a:solidFill>
                    <a:schemeClr val="bg1"/>
                  </a:solidFill>
                  <a:ea typeface="微软雅黑" pitchFamily="34" charset="-122"/>
                  <a:sym typeface="经典繁仿黑" pitchFamily="49" charset="-122"/>
                </a:rPr>
                <a:t>褚橙</a:t>
              </a:r>
            </a:p>
          </p:txBody>
        </p:sp>
        <p:sp>
          <p:nvSpPr>
            <p:cNvPr id="45092" name="矩形 4"/>
            <p:cNvSpPr>
              <a:spLocks noChangeArrowheads="1"/>
            </p:cNvSpPr>
            <p:nvPr/>
          </p:nvSpPr>
          <p:spPr bwMode="auto">
            <a:xfrm>
              <a:off x="1621" y="392"/>
              <a:ext cx="2483" cy="231"/>
            </a:xfrm>
            <a:prstGeom prst="rect">
              <a:avLst/>
            </a:prstGeom>
            <a:noFill/>
            <a:ln w="9525">
              <a:noFill/>
              <a:miter lim="800000"/>
              <a:headEnd/>
              <a:tailEnd/>
            </a:ln>
          </p:spPr>
          <p:txBody>
            <a:bodyPr>
              <a:spAutoFit/>
            </a:bodyPr>
            <a:lstStyle/>
            <a:p>
              <a:pPr>
                <a:buFont typeface="Arial" pitchFamily="34" charset="0"/>
                <a:buNone/>
              </a:pPr>
              <a:r>
                <a:rPr lang="zh-CN" altLang="zh-CN">
                  <a:solidFill>
                    <a:srgbClr val="494429"/>
                  </a:solidFill>
                  <a:latin typeface="微软雅黑" pitchFamily="34" charset="-122"/>
                  <a:ea typeface="微软雅黑" pitchFamily="34" charset="-122"/>
                  <a:sym typeface="经典繁仿黑" pitchFamily="49" charset="-122"/>
                </a:rPr>
                <a:t>——</a:t>
              </a:r>
              <a:r>
                <a:rPr lang="zh-CN" altLang="en-US">
                  <a:solidFill>
                    <a:srgbClr val="494429"/>
                  </a:solidFill>
                  <a:latin typeface="微软雅黑" pitchFamily="34" charset="-122"/>
                  <a:ea typeface="微软雅黑" pitchFamily="34" charset="-122"/>
                  <a:sym typeface="经典繁仿黑" pitchFamily="49" charset="-122"/>
                </a:rPr>
                <a:t>褚橙案例分析</a:t>
              </a:r>
            </a:p>
          </p:txBody>
        </p:sp>
        <p:sp>
          <p:nvSpPr>
            <p:cNvPr id="45093" name="AutoShape 4"/>
            <p:cNvSpPr>
              <a:spLocks noChangeArrowheads="1"/>
            </p:cNvSpPr>
            <p:nvPr/>
          </p:nvSpPr>
          <p:spPr bwMode="auto">
            <a:xfrm>
              <a:off x="3439" y="3035"/>
              <a:ext cx="956" cy="802"/>
            </a:xfrm>
            <a:prstGeom prst="hexagon">
              <a:avLst>
                <a:gd name="adj" fmla="val 25584"/>
                <a:gd name="vf" fmla="val 115470"/>
              </a:avLst>
            </a:prstGeom>
            <a:solidFill>
              <a:srgbClr val="FF9900">
                <a:alpha val="49019"/>
              </a:srgbClr>
            </a:solidFill>
            <a:ln w="25400">
              <a:solidFill>
                <a:srgbClr val="FF9900"/>
              </a:solidFill>
              <a:miter lim="800000"/>
              <a:headEnd/>
              <a:tailEnd/>
            </a:ln>
          </p:spPr>
          <p:txBody>
            <a:bodyPr/>
            <a:lstStyle/>
            <a:p>
              <a:pPr>
                <a:buFont typeface="Arial" pitchFamily="34" charset="0"/>
                <a:buNone/>
              </a:pPr>
              <a:endParaRPr lang="zh-CN" altLang="en-US"/>
            </a:p>
          </p:txBody>
        </p:sp>
        <p:sp>
          <p:nvSpPr>
            <p:cNvPr id="45094" name="Rectangle 5"/>
            <p:cNvSpPr>
              <a:spLocks noChangeArrowheads="1"/>
            </p:cNvSpPr>
            <p:nvPr/>
          </p:nvSpPr>
          <p:spPr bwMode="auto">
            <a:xfrm>
              <a:off x="3587" y="3159"/>
              <a:ext cx="660" cy="554"/>
            </a:xfrm>
            <a:prstGeom prst="rect">
              <a:avLst/>
            </a:prstGeom>
            <a:noFill/>
            <a:ln w="9525">
              <a:noFill/>
              <a:miter lim="800000"/>
              <a:headEnd/>
              <a:tailEnd/>
            </a:ln>
          </p:spPr>
          <p:txBody>
            <a:bodyPr lIns="0" tIns="35560" rIns="0" bIns="35560" anchor="ctr"/>
            <a:lstStyle/>
            <a:p>
              <a:pPr algn="ctr">
                <a:lnSpc>
                  <a:spcPct val="90000"/>
                </a:lnSpc>
                <a:spcAft>
                  <a:spcPct val="35000"/>
                </a:spcAft>
                <a:buFont typeface="Arial" pitchFamily="34" charset="0"/>
                <a:buNone/>
              </a:pPr>
              <a:endParaRPr lang="zh-CN" altLang="zh-CN" sz="2800">
                <a:solidFill>
                  <a:srgbClr val="FFFFFF"/>
                </a:solidFill>
                <a:latin typeface="宋体" pitchFamily="2" charset="-122"/>
                <a:sym typeface="宋体" pitchFamily="2" charset="-122"/>
              </a:endParaRPr>
            </a:p>
          </p:txBody>
        </p:sp>
        <p:sp>
          <p:nvSpPr>
            <p:cNvPr id="45095" name="AutoShape 6"/>
            <p:cNvSpPr>
              <a:spLocks noChangeArrowheads="1"/>
            </p:cNvSpPr>
            <p:nvPr/>
          </p:nvSpPr>
          <p:spPr bwMode="auto">
            <a:xfrm>
              <a:off x="3462" y="3394"/>
              <a:ext cx="112" cy="94"/>
            </a:xfrm>
            <a:prstGeom prst="hexagon">
              <a:avLst>
                <a:gd name="adj" fmla="val 25694"/>
                <a:gd name="vf" fmla="val 115470"/>
              </a:avLst>
            </a:prstGeom>
            <a:solidFill>
              <a:srgbClr val="FFFFFF"/>
            </a:solidFill>
            <a:ln w="25400">
              <a:solidFill>
                <a:srgbClr val="ABF10F"/>
              </a:solidFill>
              <a:miter lim="800000"/>
              <a:headEnd/>
              <a:tailEnd/>
            </a:ln>
          </p:spPr>
          <p:txBody>
            <a:bodyPr/>
            <a:lstStyle/>
            <a:p>
              <a:pPr>
                <a:buFont typeface="Arial" pitchFamily="34" charset="0"/>
                <a:buNone/>
              </a:pPr>
              <a:endParaRPr lang="zh-CN" altLang="en-US"/>
            </a:p>
          </p:txBody>
        </p:sp>
        <p:sp>
          <p:nvSpPr>
            <p:cNvPr id="45096" name="AutoShape 7" descr="66691242182148635"/>
            <p:cNvSpPr>
              <a:spLocks noChangeArrowheads="1"/>
            </p:cNvSpPr>
            <p:nvPr/>
          </p:nvSpPr>
          <p:spPr bwMode="auto">
            <a:xfrm>
              <a:off x="2617" y="2592"/>
              <a:ext cx="956" cy="802"/>
            </a:xfrm>
            <a:prstGeom prst="hexagon">
              <a:avLst>
                <a:gd name="adj" fmla="val 25584"/>
                <a:gd name="vf" fmla="val 115470"/>
              </a:avLst>
            </a:prstGeom>
            <a:solidFill>
              <a:srgbClr val="FFCC00">
                <a:alpha val="39999"/>
              </a:srgbClr>
            </a:solidFill>
            <a:ln w="25400">
              <a:solidFill>
                <a:schemeClr val="bg1"/>
              </a:solidFill>
              <a:miter lim="800000"/>
              <a:headEnd/>
              <a:tailEnd/>
            </a:ln>
          </p:spPr>
          <p:txBody>
            <a:bodyPr/>
            <a:lstStyle/>
            <a:p>
              <a:pPr>
                <a:buFont typeface="Arial" pitchFamily="34" charset="0"/>
                <a:buNone/>
              </a:pPr>
              <a:endParaRPr lang="zh-CN" altLang="en-US"/>
            </a:p>
          </p:txBody>
        </p:sp>
        <p:sp>
          <p:nvSpPr>
            <p:cNvPr id="45097" name="AutoShape 8"/>
            <p:cNvSpPr>
              <a:spLocks noChangeArrowheads="1"/>
            </p:cNvSpPr>
            <p:nvPr/>
          </p:nvSpPr>
          <p:spPr bwMode="auto">
            <a:xfrm>
              <a:off x="3272" y="3287"/>
              <a:ext cx="111" cy="94"/>
            </a:xfrm>
            <a:prstGeom prst="hexagon">
              <a:avLst>
                <a:gd name="adj" fmla="val 25465"/>
                <a:gd name="vf" fmla="val 115470"/>
              </a:avLst>
            </a:prstGeom>
            <a:solidFill>
              <a:srgbClr val="FFFFFF"/>
            </a:solidFill>
            <a:ln w="25400">
              <a:solidFill>
                <a:srgbClr val="9BBB59"/>
              </a:solidFill>
              <a:miter lim="800000"/>
              <a:headEnd/>
              <a:tailEnd/>
            </a:ln>
          </p:spPr>
          <p:txBody>
            <a:bodyPr/>
            <a:lstStyle/>
            <a:p>
              <a:pPr>
                <a:buFont typeface="Arial" pitchFamily="34" charset="0"/>
                <a:buNone/>
              </a:pPr>
              <a:endParaRPr lang="zh-CN" altLang="en-US"/>
            </a:p>
          </p:txBody>
        </p:sp>
        <p:sp>
          <p:nvSpPr>
            <p:cNvPr id="45098" name="AutoShape 9"/>
            <p:cNvSpPr>
              <a:spLocks noChangeArrowheads="1"/>
            </p:cNvSpPr>
            <p:nvPr/>
          </p:nvSpPr>
          <p:spPr bwMode="auto">
            <a:xfrm>
              <a:off x="4262" y="2590"/>
              <a:ext cx="955" cy="801"/>
            </a:xfrm>
            <a:prstGeom prst="hexagon">
              <a:avLst>
                <a:gd name="adj" fmla="val 25589"/>
                <a:gd name="vf" fmla="val 115470"/>
              </a:avLst>
            </a:prstGeom>
            <a:solidFill>
              <a:srgbClr val="FFC671"/>
            </a:solidFill>
            <a:ln w="25400">
              <a:solidFill>
                <a:srgbClr val="FFC671"/>
              </a:solidFill>
              <a:miter lim="800000"/>
              <a:headEnd/>
              <a:tailEnd/>
            </a:ln>
          </p:spPr>
          <p:txBody>
            <a:bodyPr/>
            <a:lstStyle/>
            <a:p>
              <a:pPr>
                <a:buFont typeface="Arial" pitchFamily="34" charset="0"/>
                <a:buNone/>
              </a:pPr>
              <a:endParaRPr lang="zh-CN" altLang="en-US"/>
            </a:p>
          </p:txBody>
        </p:sp>
        <p:sp>
          <p:nvSpPr>
            <p:cNvPr id="45099" name="Rectangle 10"/>
            <p:cNvSpPr>
              <a:spLocks noChangeArrowheads="1"/>
            </p:cNvSpPr>
            <p:nvPr/>
          </p:nvSpPr>
          <p:spPr bwMode="auto">
            <a:xfrm>
              <a:off x="4410" y="2714"/>
              <a:ext cx="659" cy="553"/>
            </a:xfrm>
            <a:prstGeom prst="rect">
              <a:avLst/>
            </a:prstGeom>
            <a:noFill/>
            <a:ln w="9525">
              <a:noFill/>
              <a:miter lim="800000"/>
              <a:headEnd/>
              <a:tailEnd/>
            </a:ln>
          </p:spPr>
          <p:txBody>
            <a:bodyPr lIns="0" tIns="35560" rIns="0" bIns="35560" anchor="ctr"/>
            <a:lstStyle/>
            <a:p>
              <a:pPr algn="ctr">
                <a:lnSpc>
                  <a:spcPct val="90000"/>
                </a:lnSpc>
                <a:spcAft>
                  <a:spcPct val="35000"/>
                </a:spcAft>
                <a:buFont typeface="Arial" pitchFamily="34" charset="0"/>
                <a:buNone/>
              </a:pPr>
              <a:endParaRPr lang="zh-CN" altLang="zh-CN" sz="2800">
                <a:solidFill>
                  <a:srgbClr val="FFFFFF"/>
                </a:solidFill>
                <a:latin typeface="宋体" pitchFamily="2" charset="-122"/>
                <a:sym typeface="宋体" pitchFamily="2" charset="-122"/>
              </a:endParaRPr>
            </a:p>
          </p:txBody>
        </p:sp>
        <p:sp>
          <p:nvSpPr>
            <p:cNvPr id="45100" name="AutoShape 11"/>
            <p:cNvSpPr>
              <a:spLocks noChangeArrowheads="1"/>
            </p:cNvSpPr>
            <p:nvPr/>
          </p:nvSpPr>
          <p:spPr bwMode="auto">
            <a:xfrm>
              <a:off x="4919" y="3283"/>
              <a:ext cx="112" cy="94"/>
            </a:xfrm>
            <a:prstGeom prst="hexagon">
              <a:avLst>
                <a:gd name="adj" fmla="val 25694"/>
                <a:gd name="vf" fmla="val 115470"/>
              </a:avLst>
            </a:prstGeom>
            <a:solidFill>
              <a:srgbClr val="FFFFFF"/>
            </a:solidFill>
            <a:ln w="25400">
              <a:solidFill>
                <a:srgbClr val="CFF170"/>
              </a:solidFill>
              <a:miter lim="800000"/>
              <a:headEnd/>
              <a:tailEnd/>
            </a:ln>
          </p:spPr>
          <p:txBody>
            <a:bodyPr/>
            <a:lstStyle/>
            <a:p>
              <a:pPr>
                <a:buFont typeface="Arial" pitchFamily="34" charset="0"/>
                <a:buNone/>
              </a:pPr>
              <a:endParaRPr lang="zh-CN" altLang="en-US"/>
            </a:p>
          </p:txBody>
        </p:sp>
        <p:sp>
          <p:nvSpPr>
            <p:cNvPr id="45101" name="AutoShape 12" descr="500368_222854091_2"/>
            <p:cNvSpPr>
              <a:spLocks noChangeArrowheads="1"/>
            </p:cNvSpPr>
            <p:nvPr/>
          </p:nvSpPr>
          <p:spPr bwMode="auto">
            <a:xfrm>
              <a:off x="5084" y="3034"/>
              <a:ext cx="955" cy="801"/>
            </a:xfrm>
            <a:prstGeom prst="hexagon">
              <a:avLst>
                <a:gd name="adj" fmla="val 25589"/>
                <a:gd name="vf" fmla="val 115470"/>
              </a:avLst>
            </a:prstGeom>
            <a:blipFill dpi="0" rotWithShape="1">
              <a:blip r:embed="rId2" cstate="print"/>
              <a:srcRect/>
              <a:stretch>
                <a:fillRect/>
              </a:stretch>
            </a:blipFill>
            <a:ln w="25400">
              <a:solidFill>
                <a:srgbClr val="CFF170"/>
              </a:solidFill>
              <a:miter lim="800000"/>
              <a:headEnd/>
              <a:tailEnd/>
            </a:ln>
          </p:spPr>
          <p:txBody>
            <a:bodyPr/>
            <a:lstStyle/>
            <a:p>
              <a:pPr>
                <a:buFont typeface="Arial" pitchFamily="34" charset="0"/>
                <a:buNone/>
              </a:pPr>
              <a:endParaRPr lang="zh-CN" altLang="en-US"/>
            </a:p>
          </p:txBody>
        </p:sp>
        <p:sp>
          <p:nvSpPr>
            <p:cNvPr id="45102" name="AutoShape 13"/>
            <p:cNvSpPr>
              <a:spLocks noChangeArrowheads="1"/>
            </p:cNvSpPr>
            <p:nvPr/>
          </p:nvSpPr>
          <p:spPr bwMode="auto">
            <a:xfrm>
              <a:off x="5107" y="3390"/>
              <a:ext cx="111" cy="94"/>
            </a:xfrm>
            <a:prstGeom prst="hexagon">
              <a:avLst>
                <a:gd name="adj" fmla="val 25465"/>
                <a:gd name="vf" fmla="val 115470"/>
              </a:avLst>
            </a:prstGeom>
            <a:solidFill>
              <a:srgbClr val="FFFFFF"/>
            </a:solidFill>
            <a:ln w="25400">
              <a:solidFill>
                <a:srgbClr val="FFCB7D"/>
              </a:solidFill>
              <a:miter lim="800000"/>
              <a:headEnd/>
              <a:tailEnd/>
            </a:ln>
          </p:spPr>
          <p:txBody>
            <a:bodyPr/>
            <a:lstStyle/>
            <a:p>
              <a:pPr>
                <a:buFont typeface="Arial" pitchFamily="34" charset="0"/>
                <a:buNone/>
              </a:pPr>
              <a:endParaRPr lang="zh-CN" altLang="en-US"/>
            </a:p>
          </p:txBody>
        </p:sp>
        <p:sp>
          <p:nvSpPr>
            <p:cNvPr id="45103" name="AutoShape 14"/>
            <p:cNvSpPr>
              <a:spLocks noChangeArrowheads="1"/>
            </p:cNvSpPr>
            <p:nvPr/>
          </p:nvSpPr>
          <p:spPr bwMode="auto">
            <a:xfrm>
              <a:off x="3439" y="2149"/>
              <a:ext cx="956" cy="802"/>
            </a:xfrm>
            <a:prstGeom prst="hexagon">
              <a:avLst>
                <a:gd name="adj" fmla="val 25584"/>
                <a:gd name="vf" fmla="val 115470"/>
              </a:avLst>
            </a:prstGeom>
            <a:solidFill>
              <a:srgbClr val="FFB13B"/>
            </a:solidFill>
            <a:ln w="25400">
              <a:solidFill>
                <a:srgbClr val="FFB13B"/>
              </a:solidFill>
              <a:miter lim="800000"/>
              <a:headEnd/>
              <a:tailEnd/>
            </a:ln>
          </p:spPr>
          <p:txBody>
            <a:bodyPr/>
            <a:lstStyle/>
            <a:p>
              <a:pPr>
                <a:buFont typeface="Arial" pitchFamily="34" charset="0"/>
                <a:buNone/>
              </a:pPr>
              <a:endParaRPr lang="zh-CN" altLang="en-US"/>
            </a:p>
          </p:txBody>
        </p:sp>
        <p:sp>
          <p:nvSpPr>
            <p:cNvPr id="45104" name="Rectangle 15"/>
            <p:cNvSpPr>
              <a:spLocks noChangeArrowheads="1"/>
            </p:cNvSpPr>
            <p:nvPr/>
          </p:nvSpPr>
          <p:spPr bwMode="auto">
            <a:xfrm>
              <a:off x="3587" y="2273"/>
              <a:ext cx="660" cy="554"/>
            </a:xfrm>
            <a:prstGeom prst="rect">
              <a:avLst/>
            </a:prstGeom>
            <a:noFill/>
            <a:ln w="9525">
              <a:noFill/>
              <a:miter lim="800000"/>
              <a:headEnd/>
              <a:tailEnd/>
            </a:ln>
          </p:spPr>
          <p:txBody>
            <a:bodyPr lIns="0" tIns="35560" rIns="0" bIns="35560" anchor="ctr"/>
            <a:lstStyle/>
            <a:p>
              <a:pPr algn="ctr">
                <a:lnSpc>
                  <a:spcPct val="90000"/>
                </a:lnSpc>
                <a:spcAft>
                  <a:spcPct val="35000"/>
                </a:spcAft>
                <a:buFont typeface="Arial" pitchFamily="34" charset="0"/>
                <a:buNone/>
              </a:pPr>
              <a:endParaRPr lang="zh-CN" altLang="zh-CN" sz="2800">
                <a:solidFill>
                  <a:srgbClr val="FFFFFF"/>
                </a:solidFill>
                <a:latin typeface="宋体" pitchFamily="2" charset="-122"/>
                <a:sym typeface="宋体" pitchFamily="2" charset="-122"/>
              </a:endParaRPr>
            </a:p>
          </p:txBody>
        </p:sp>
        <p:sp>
          <p:nvSpPr>
            <p:cNvPr id="45105" name="AutoShape 16"/>
            <p:cNvSpPr>
              <a:spLocks noChangeArrowheads="1"/>
            </p:cNvSpPr>
            <p:nvPr/>
          </p:nvSpPr>
          <p:spPr bwMode="auto">
            <a:xfrm>
              <a:off x="4094" y="2164"/>
              <a:ext cx="112" cy="94"/>
            </a:xfrm>
            <a:prstGeom prst="hexagon">
              <a:avLst>
                <a:gd name="adj" fmla="val 25694"/>
                <a:gd name="vf" fmla="val 115470"/>
              </a:avLst>
            </a:prstGeom>
            <a:solidFill>
              <a:srgbClr val="FFFFFF"/>
            </a:solidFill>
            <a:ln w="25400">
              <a:solidFill>
                <a:srgbClr val="D2F278"/>
              </a:solidFill>
              <a:miter lim="800000"/>
              <a:headEnd/>
              <a:tailEnd/>
            </a:ln>
          </p:spPr>
          <p:txBody>
            <a:bodyPr/>
            <a:lstStyle/>
            <a:p>
              <a:pPr>
                <a:buFont typeface="Arial" pitchFamily="34" charset="0"/>
                <a:buNone/>
              </a:pPr>
              <a:endParaRPr lang="zh-CN" altLang="en-US"/>
            </a:p>
          </p:txBody>
        </p:sp>
        <p:sp>
          <p:nvSpPr>
            <p:cNvPr id="45106" name="AutoShape 17" descr="7733849_134144980000_2"/>
            <p:cNvSpPr>
              <a:spLocks noChangeArrowheads="1"/>
            </p:cNvSpPr>
            <p:nvPr/>
          </p:nvSpPr>
          <p:spPr bwMode="auto">
            <a:xfrm>
              <a:off x="4262" y="1704"/>
              <a:ext cx="955" cy="801"/>
            </a:xfrm>
            <a:prstGeom prst="hexagon">
              <a:avLst>
                <a:gd name="adj" fmla="val 25589"/>
                <a:gd name="vf" fmla="val 115470"/>
              </a:avLst>
            </a:prstGeom>
            <a:blipFill dpi="0" rotWithShape="1">
              <a:blip r:embed="rId3" cstate="print"/>
              <a:srcRect/>
              <a:stretch>
                <a:fillRect/>
              </a:stretch>
            </a:blipFill>
            <a:ln w="25400">
              <a:solidFill>
                <a:srgbClr val="FFB74C"/>
              </a:solidFill>
              <a:miter lim="800000"/>
              <a:headEnd/>
              <a:tailEnd/>
            </a:ln>
          </p:spPr>
          <p:txBody>
            <a:bodyPr/>
            <a:lstStyle/>
            <a:p>
              <a:pPr>
                <a:buFont typeface="Arial" pitchFamily="34" charset="0"/>
                <a:buNone/>
              </a:pPr>
              <a:endParaRPr lang="zh-CN" altLang="en-US"/>
            </a:p>
          </p:txBody>
        </p:sp>
        <p:sp>
          <p:nvSpPr>
            <p:cNvPr id="45107" name="AutoShape 18"/>
            <p:cNvSpPr>
              <a:spLocks noChangeArrowheads="1"/>
            </p:cNvSpPr>
            <p:nvPr/>
          </p:nvSpPr>
          <p:spPr bwMode="auto">
            <a:xfrm>
              <a:off x="4289" y="2059"/>
              <a:ext cx="111" cy="94"/>
            </a:xfrm>
            <a:prstGeom prst="hexagon">
              <a:avLst>
                <a:gd name="adj" fmla="val 25465"/>
                <a:gd name="vf" fmla="val 115470"/>
              </a:avLst>
            </a:prstGeom>
            <a:solidFill>
              <a:srgbClr val="FFFFFF"/>
            </a:solidFill>
            <a:ln w="25400">
              <a:solidFill>
                <a:srgbClr val="CFF170"/>
              </a:solidFill>
              <a:miter lim="800000"/>
              <a:headEnd/>
              <a:tailEnd/>
            </a:ln>
          </p:spPr>
          <p:txBody>
            <a:bodyPr/>
            <a:lstStyle/>
            <a:p>
              <a:pPr>
                <a:buFont typeface="Arial" pitchFamily="34" charset="0"/>
                <a:buNone/>
              </a:pPr>
              <a:endParaRPr lang="zh-CN" altLang="en-US"/>
            </a:p>
          </p:txBody>
        </p:sp>
        <p:sp>
          <p:nvSpPr>
            <p:cNvPr id="45108" name="AutoShape 19" descr="QQ截图20140403183230"/>
            <p:cNvSpPr>
              <a:spLocks noChangeArrowheads="1"/>
            </p:cNvSpPr>
            <p:nvPr/>
          </p:nvSpPr>
          <p:spPr bwMode="auto">
            <a:xfrm>
              <a:off x="5084" y="2147"/>
              <a:ext cx="955" cy="802"/>
            </a:xfrm>
            <a:prstGeom prst="hexagon">
              <a:avLst>
                <a:gd name="adj" fmla="val 25558"/>
                <a:gd name="vf" fmla="val 115470"/>
              </a:avLst>
            </a:prstGeom>
            <a:blipFill dpi="0" rotWithShape="1">
              <a:blip r:embed="rId4" cstate="print"/>
              <a:srcRect/>
              <a:stretch>
                <a:fillRect/>
              </a:stretch>
            </a:blipFill>
            <a:ln w="25400">
              <a:solidFill>
                <a:srgbClr val="E5F7B0"/>
              </a:solidFill>
              <a:miter lim="800000"/>
              <a:headEnd/>
              <a:tailEnd/>
            </a:ln>
          </p:spPr>
          <p:txBody>
            <a:bodyPr/>
            <a:lstStyle/>
            <a:p>
              <a:pPr>
                <a:buFont typeface="Arial" pitchFamily="34" charset="0"/>
                <a:buNone/>
              </a:pPr>
              <a:endParaRPr lang="zh-CN" altLang="en-US"/>
            </a:p>
          </p:txBody>
        </p:sp>
        <p:sp>
          <p:nvSpPr>
            <p:cNvPr id="45109" name="Rectangle 20"/>
            <p:cNvSpPr>
              <a:spLocks noChangeArrowheads="1"/>
            </p:cNvSpPr>
            <p:nvPr/>
          </p:nvSpPr>
          <p:spPr bwMode="auto">
            <a:xfrm>
              <a:off x="5232" y="2272"/>
              <a:ext cx="659" cy="553"/>
            </a:xfrm>
            <a:prstGeom prst="rect">
              <a:avLst/>
            </a:prstGeom>
            <a:noFill/>
            <a:ln w="9525">
              <a:noFill/>
              <a:miter lim="800000"/>
              <a:headEnd/>
              <a:tailEnd/>
            </a:ln>
          </p:spPr>
          <p:txBody>
            <a:bodyPr lIns="0" tIns="54610" rIns="0" bIns="54610" anchor="ctr"/>
            <a:lstStyle/>
            <a:p>
              <a:pPr algn="ctr">
                <a:lnSpc>
                  <a:spcPct val="90000"/>
                </a:lnSpc>
                <a:spcAft>
                  <a:spcPct val="35000"/>
                </a:spcAft>
                <a:buFont typeface="Arial" pitchFamily="34" charset="0"/>
                <a:buNone/>
              </a:pPr>
              <a:endParaRPr lang="zh-CN" altLang="zh-CN" sz="4300">
                <a:solidFill>
                  <a:srgbClr val="FFFFFF"/>
                </a:solidFill>
                <a:latin typeface="宋体" pitchFamily="2" charset="-122"/>
                <a:sym typeface="宋体" pitchFamily="2" charset="-122"/>
              </a:endParaRPr>
            </a:p>
          </p:txBody>
        </p:sp>
        <p:sp>
          <p:nvSpPr>
            <p:cNvPr id="45110" name="AutoShape 21"/>
            <p:cNvSpPr>
              <a:spLocks noChangeArrowheads="1"/>
            </p:cNvSpPr>
            <p:nvPr/>
          </p:nvSpPr>
          <p:spPr bwMode="auto">
            <a:xfrm>
              <a:off x="5911" y="2503"/>
              <a:ext cx="111" cy="94"/>
            </a:xfrm>
            <a:prstGeom prst="hexagon">
              <a:avLst>
                <a:gd name="adj" fmla="val 25465"/>
                <a:gd name="vf" fmla="val 115470"/>
              </a:avLst>
            </a:prstGeom>
            <a:solidFill>
              <a:srgbClr val="FFFFFF"/>
            </a:solidFill>
            <a:ln w="25400">
              <a:solidFill>
                <a:srgbClr val="C1ED45"/>
              </a:solidFill>
              <a:miter lim="800000"/>
              <a:headEnd/>
              <a:tailEnd/>
            </a:ln>
          </p:spPr>
          <p:txBody>
            <a:bodyPr/>
            <a:lstStyle/>
            <a:p>
              <a:pPr>
                <a:buFont typeface="Arial" pitchFamily="34" charset="0"/>
                <a:buNone/>
              </a:pPr>
              <a:endParaRPr lang="zh-CN" altLang="en-US"/>
            </a:p>
          </p:txBody>
        </p:sp>
        <p:sp>
          <p:nvSpPr>
            <p:cNvPr id="45111" name="AutoShape 22" descr="0023aea9e8ef0d9d1ca940"/>
            <p:cNvSpPr>
              <a:spLocks noChangeArrowheads="1"/>
            </p:cNvSpPr>
            <p:nvPr/>
          </p:nvSpPr>
          <p:spPr bwMode="auto">
            <a:xfrm>
              <a:off x="5906" y="2598"/>
              <a:ext cx="956" cy="802"/>
            </a:xfrm>
            <a:prstGeom prst="hexagon">
              <a:avLst>
                <a:gd name="adj" fmla="val 25584"/>
                <a:gd name="vf" fmla="val 115470"/>
              </a:avLst>
            </a:prstGeom>
            <a:blipFill dpi="0" rotWithShape="1">
              <a:blip r:embed="rId5" cstate="print"/>
              <a:srcRect/>
              <a:stretch>
                <a:fillRect/>
              </a:stretch>
            </a:blipFill>
            <a:ln w="25400">
              <a:solidFill>
                <a:srgbClr val="C1ED45"/>
              </a:solidFill>
              <a:miter lim="800000"/>
              <a:headEnd/>
              <a:tailEnd/>
            </a:ln>
          </p:spPr>
          <p:txBody>
            <a:bodyPr/>
            <a:lstStyle/>
            <a:p>
              <a:pPr>
                <a:buFont typeface="Arial" pitchFamily="34" charset="0"/>
                <a:buNone/>
              </a:pPr>
              <a:endParaRPr lang="zh-CN" altLang="en-US"/>
            </a:p>
          </p:txBody>
        </p:sp>
        <p:sp>
          <p:nvSpPr>
            <p:cNvPr id="45112" name="AutoShape 23"/>
            <p:cNvSpPr>
              <a:spLocks noChangeArrowheads="1"/>
            </p:cNvSpPr>
            <p:nvPr/>
          </p:nvSpPr>
          <p:spPr bwMode="auto">
            <a:xfrm>
              <a:off x="6092" y="2613"/>
              <a:ext cx="112" cy="93"/>
            </a:xfrm>
            <a:prstGeom prst="hexagon">
              <a:avLst>
                <a:gd name="adj" fmla="val 25971"/>
                <a:gd name="vf" fmla="val 115470"/>
              </a:avLst>
            </a:prstGeom>
            <a:solidFill>
              <a:srgbClr val="FFFFFF"/>
            </a:solidFill>
            <a:ln w="25400">
              <a:solidFill>
                <a:srgbClr val="FFB13B"/>
              </a:solidFill>
              <a:miter lim="800000"/>
              <a:headEnd/>
              <a:tailEnd/>
            </a:ln>
          </p:spPr>
          <p:txBody>
            <a:bodyPr/>
            <a:lstStyle/>
            <a:p>
              <a:pPr>
                <a:buFont typeface="Arial" pitchFamily="34" charset="0"/>
                <a:buNone/>
              </a:pPr>
              <a:endParaRPr lang="zh-CN" altLang="en-US"/>
            </a:p>
          </p:txBody>
        </p:sp>
        <p:sp>
          <p:nvSpPr>
            <p:cNvPr id="45113" name="AutoShape 24"/>
            <p:cNvSpPr>
              <a:spLocks noChangeArrowheads="1"/>
            </p:cNvSpPr>
            <p:nvPr/>
          </p:nvSpPr>
          <p:spPr bwMode="auto">
            <a:xfrm>
              <a:off x="5906" y="1712"/>
              <a:ext cx="956" cy="802"/>
            </a:xfrm>
            <a:prstGeom prst="hexagon">
              <a:avLst>
                <a:gd name="adj" fmla="val 25584"/>
                <a:gd name="vf" fmla="val 115470"/>
              </a:avLst>
            </a:prstGeom>
            <a:solidFill>
              <a:srgbClr val="D2F278"/>
            </a:solidFill>
            <a:ln w="25400">
              <a:solidFill>
                <a:srgbClr val="D2F278"/>
              </a:solidFill>
              <a:miter lim="800000"/>
              <a:headEnd/>
              <a:tailEnd/>
            </a:ln>
          </p:spPr>
          <p:txBody>
            <a:bodyPr/>
            <a:lstStyle/>
            <a:p>
              <a:pPr>
                <a:buFont typeface="Arial" pitchFamily="34" charset="0"/>
                <a:buNone/>
              </a:pPr>
              <a:endParaRPr lang="zh-CN" altLang="en-US"/>
            </a:p>
          </p:txBody>
        </p:sp>
        <p:sp>
          <p:nvSpPr>
            <p:cNvPr id="45114" name="Rectangle 25"/>
            <p:cNvSpPr>
              <a:spLocks noChangeArrowheads="1"/>
            </p:cNvSpPr>
            <p:nvPr/>
          </p:nvSpPr>
          <p:spPr bwMode="auto">
            <a:xfrm>
              <a:off x="6054" y="1836"/>
              <a:ext cx="660" cy="554"/>
            </a:xfrm>
            <a:prstGeom prst="rect">
              <a:avLst/>
            </a:prstGeom>
            <a:noFill/>
            <a:ln w="9525">
              <a:noFill/>
              <a:miter lim="800000"/>
              <a:headEnd/>
              <a:tailEnd/>
            </a:ln>
          </p:spPr>
          <p:txBody>
            <a:bodyPr lIns="0" tIns="54610" rIns="0" bIns="54610" anchor="ctr"/>
            <a:lstStyle/>
            <a:p>
              <a:pPr algn="ctr">
                <a:lnSpc>
                  <a:spcPct val="90000"/>
                </a:lnSpc>
                <a:spcAft>
                  <a:spcPct val="35000"/>
                </a:spcAft>
                <a:buFont typeface="Arial" pitchFamily="34" charset="0"/>
                <a:buNone/>
              </a:pPr>
              <a:endParaRPr lang="zh-CN" altLang="zh-CN" sz="4300">
                <a:solidFill>
                  <a:srgbClr val="FFFFFF"/>
                </a:solidFill>
                <a:latin typeface="宋体" pitchFamily="2" charset="-122"/>
                <a:sym typeface="宋体" pitchFamily="2" charset="-122"/>
              </a:endParaRPr>
            </a:p>
          </p:txBody>
        </p:sp>
        <p:sp>
          <p:nvSpPr>
            <p:cNvPr id="45115" name="AutoShape 26"/>
            <p:cNvSpPr>
              <a:spLocks noChangeArrowheads="1"/>
            </p:cNvSpPr>
            <p:nvPr/>
          </p:nvSpPr>
          <p:spPr bwMode="auto">
            <a:xfrm>
              <a:off x="6733" y="2071"/>
              <a:ext cx="111" cy="94"/>
            </a:xfrm>
            <a:prstGeom prst="hexagon">
              <a:avLst>
                <a:gd name="adj" fmla="val 25465"/>
                <a:gd name="vf" fmla="val 115470"/>
              </a:avLst>
            </a:prstGeom>
            <a:solidFill>
              <a:srgbClr val="FFFFFF"/>
            </a:solidFill>
            <a:ln w="25400">
              <a:solidFill>
                <a:srgbClr val="CFF170"/>
              </a:solidFill>
              <a:miter lim="800000"/>
              <a:headEnd/>
              <a:tailEnd/>
            </a:ln>
          </p:spPr>
          <p:txBody>
            <a:bodyPr/>
            <a:lstStyle/>
            <a:p>
              <a:pPr>
                <a:buFont typeface="Arial" pitchFamily="34" charset="0"/>
                <a:buNone/>
              </a:pPr>
              <a:endParaRPr lang="zh-CN" altLang="en-US"/>
            </a:p>
          </p:txBody>
        </p:sp>
        <p:sp>
          <p:nvSpPr>
            <p:cNvPr id="45116" name="AutoShape 27" descr="01300000560404127269453236141"/>
            <p:cNvSpPr>
              <a:spLocks noChangeArrowheads="1"/>
            </p:cNvSpPr>
            <p:nvPr/>
          </p:nvSpPr>
          <p:spPr bwMode="auto">
            <a:xfrm>
              <a:off x="6728" y="2159"/>
              <a:ext cx="956" cy="802"/>
            </a:xfrm>
            <a:prstGeom prst="hexagon">
              <a:avLst>
                <a:gd name="adj" fmla="val 25584"/>
                <a:gd name="vf" fmla="val 115470"/>
              </a:avLst>
            </a:prstGeom>
            <a:blipFill dpi="0" rotWithShape="1">
              <a:blip r:embed="rId6" cstate="print"/>
              <a:srcRect/>
              <a:stretch>
                <a:fillRect/>
              </a:stretch>
            </a:blipFill>
            <a:ln w="25400">
              <a:solidFill>
                <a:srgbClr val="C1ED45"/>
              </a:solidFill>
              <a:miter lim="800000"/>
              <a:headEnd/>
              <a:tailEnd/>
            </a:ln>
          </p:spPr>
          <p:txBody>
            <a:bodyPr/>
            <a:lstStyle/>
            <a:p>
              <a:pPr>
                <a:buFont typeface="Arial" pitchFamily="34" charset="0"/>
                <a:buNone/>
              </a:pPr>
              <a:endParaRPr lang="zh-CN" altLang="en-US"/>
            </a:p>
          </p:txBody>
        </p:sp>
        <p:sp>
          <p:nvSpPr>
            <p:cNvPr id="45117" name="AutoShape 28"/>
            <p:cNvSpPr>
              <a:spLocks noChangeArrowheads="1"/>
            </p:cNvSpPr>
            <p:nvPr/>
          </p:nvSpPr>
          <p:spPr bwMode="auto">
            <a:xfrm>
              <a:off x="6919" y="2177"/>
              <a:ext cx="111" cy="94"/>
            </a:xfrm>
            <a:prstGeom prst="hexagon">
              <a:avLst>
                <a:gd name="adj" fmla="val 25465"/>
                <a:gd name="vf" fmla="val 115470"/>
              </a:avLst>
            </a:prstGeom>
            <a:solidFill>
              <a:srgbClr val="FFFFFF"/>
            </a:solidFill>
            <a:ln w="25400">
              <a:solidFill>
                <a:srgbClr val="FFDBA7"/>
              </a:solidFill>
              <a:miter lim="800000"/>
              <a:headEnd/>
              <a:tailEnd/>
            </a:ln>
          </p:spPr>
          <p:txBody>
            <a:bodyPr/>
            <a:lstStyle/>
            <a:p>
              <a:pPr>
                <a:buFont typeface="Arial" pitchFamily="34" charset="0"/>
                <a:buNone/>
              </a:pPr>
              <a:endParaRPr lang="zh-CN" altLang="en-US"/>
            </a:p>
          </p:txBody>
        </p:sp>
        <p:sp>
          <p:nvSpPr>
            <p:cNvPr id="45118" name="AutoShape 29" descr="QQ截图20140403183325"/>
            <p:cNvSpPr>
              <a:spLocks noChangeArrowheads="1"/>
            </p:cNvSpPr>
            <p:nvPr/>
          </p:nvSpPr>
          <p:spPr bwMode="auto">
            <a:xfrm>
              <a:off x="6728" y="3044"/>
              <a:ext cx="956" cy="802"/>
            </a:xfrm>
            <a:prstGeom prst="hexagon">
              <a:avLst>
                <a:gd name="adj" fmla="val 25584"/>
                <a:gd name="vf" fmla="val 115470"/>
              </a:avLst>
            </a:prstGeom>
            <a:blipFill dpi="0" rotWithShape="1">
              <a:blip r:embed="rId7" cstate="print"/>
              <a:srcRect/>
              <a:stretch>
                <a:fillRect/>
              </a:stretch>
            </a:blipFill>
            <a:ln w="25400">
              <a:solidFill>
                <a:srgbClr val="AAE600"/>
              </a:solidFill>
              <a:miter lim="800000"/>
              <a:headEnd/>
              <a:tailEnd/>
            </a:ln>
          </p:spPr>
          <p:txBody>
            <a:bodyPr/>
            <a:lstStyle/>
            <a:p>
              <a:pPr>
                <a:buFont typeface="Arial" pitchFamily="34" charset="0"/>
                <a:buNone/>
              </a:pPr>
              <a:endParaRPr lang="zh-CN" altLang="en-US"/>
            </a:p>
          </p:txBody>
        </p:sp>
        <p:sp>
          <p:nvSpPr>
            <p:cNvPr id="45119" name="Rectangle 30"/>
            <p:cNvSpPr>
              <a:spLocks noChangeArrowheads="1"/>
            </p:cNvSpPr>
            <p:nvPr/>
          </p:nvSpPr>
          <p:spPr bwMode="auto">
            <a:xfrm>
              <a:off x="6876" y="3168"/>
              <a:ext cx="660" cy="554"/>
            </a:xfrm>
            <a:prstGeom prst="rect">
              <a:avLst/>
            </a:prstGeom>
            <a:noFill/>
            <a:ln w="9525">
              <a:noFill/>
              <a:miter lim="800000"/>
              <a:headEnd/>
              <a:tailEnd/>
            </a:ln>
          </p:spPr>
          <p:txBody>
            <a:bodyPr lIns="0" tIns="54610" rIns="0" bIns="54610" anchor="ctr"/>
            <a:lstStyle/>
            <a:p>
              <a:pPr algn="ctr">
                <a:lnSpc>
                  <a:spcPct val="90000"/>
                </a:lnSpc>
                <a:spcAft>
                  <a:spcPct val="35000"/>
                </a:spcAft>
                <a:buFont typeface="Arial" pitchFamily="34" charset="0"/>
                <a:buNone/>
              </a:pPr>
              <a:endParaRPr lang="zh-CN" altLang="zh-CN" sz="4300">
                <a:solidFill>
                  <a:srgbClr val="FFFFFF"/>
                </a:solidFill>
                <a:latin typeface="宋体" pitchFamily="2" charset="-122"/>
                <a:sym typeface="宋体" pitchFamily="2" charset="-122"/>
              </a:endParaRPr>
            </a:p>
          </p:txBody>
        </p:sp>
        <p:sp>
          <p:nvSpPr>
            <p:cNvPr id="45120" name="AutoShape 31"/>
            <p:cNvSpPr>
              <a:spLocks noChangeArrowheads="1"/>
            </p:cNvSpPr>
            <p:nvPr/>
          </p:nvSpPr>
          <p:spPr bwMode="auto">
            <a:xfrm>
              <a:off x="6918" y="3746"/>
              <a:ext cx="111" cy="94"/>
            </a:xfrm>
            <a:prstGeom prst="hexagon">
              <a:avLst>
                <a:gd name="adj" fmla="val 25465"/>
                <a:gd name="vf" fmla="val 115470"/>
              </a:avLst>
            </a:prstGeom>
            <a:solidFill>
              <a:srgbClr val="FFFFFF"/>
            </a:solidFill>
            <a:ln w="25400">
              <a:solidFill>
                <a:srgbClr val="FFC671"/>
              </a:solidFill>
              <a:miter lim="800000"/>
              <a:headEnd/>
              <a:tailEnd/>
            </a:ln>
          </p:spPr>
          <p:txBody>
            <a:bodyPr/>
            <a:lstStyle/>
            <a:p>
              <a:pPr>
                <a:buFont typeface="Arial" pitchFamily="34" charset="0"/>
                <a:buNone/>
              </a:pPr>
              <a:endParaRPr lang="zh-CN" altLang="en-US"/>
            </a:p>
          </p:txBody>
        </p:sp>
        <p:sp>
          <p:nvSpPr>
            <p:cNvPr id="45121" name="AutoShape 32"/>
            <p:cNvSpPr>
              <a:spLocks noChangeArrowheads="1"/>
            </p:cNvSpPr>
            <p:nvPr/>
          </p:nvSpPr>
          <p:spPr bwMode="auto">
            <a:xfrm>
              <a:off x="5906" y="3483"/>
              <a:ext cx="956" cy="801"/>
            </a:xfrm>
            <a:prstGeom prst="hexagon">
              <a:avLst>
                <a:gd name="adj" fmla="val 25616"/>
                <a:gd name="vf" fmla="val 115470"/>
              </a:avLst>
            </a:prstGeom>
            <a:solidFill>
              <a:srgbClr val="EA8600">
                <a:alpha val="65881"/>
              </a:srgbClr>
            </a:solidFill>
            <a:ln w="25400">
              <a:noFill/>
              <a:miter lim="800000"/>
              <a:headEnd/>
              <a:tailEnd/>
            </a:ln>
          </p:spPr>
          <p:txBody>
            <a:bodyPr/>
            <a:lstStyle/>
            <a:p>
              <a:pPr>
                <a:buFont typeface="Arial" pitchFamily="34" charset="0"/>
                <a:buNone/>
              </a:pPr>
              <a:endParaRPr lang="zh-CN" altLang="en-US"/>
            </a:p>
          </p:txBody>
        </p:sp>
        <p:sp>
          <p:nvSpPr>
            <p:cNvPr id="45122" name="AutoShape 33"/>
            <p:cNvSpPr>
              <a:spLocks noChangeArrowheads="1"/>
            </p:cNvSpPr>
            <p:nvPr/>
          </p:nvSpPr>
          <p:spPr bwMode="auto">
            <a:xfrm>
              <a:off x="6741" y="3835"/>
              <a:ext cx="111" cy="94"/>
            </a:xfrm>
            <a:prstGeom prst="hexagon">
              <a:avLst>
                <a:gd name="adj" fmla="val 25465"/>
                <a:gd name="vf" fmla="val 115470"/>
              </a:avLst>
            </a:prstGeom>
            <a:solidFill>
              <a:srgbClr val="FFFFFF"/>
            </a:solidFill>
            <a:ln w="25400">
              <a:solidFill>
                <a:srgbClr val="9BBB59"/>
              </a:solidFill>
              <a:miter lim="800000"/>
              <a:headEnd/>
              <a:tailEnd/>
            </a:ln>
          </p:spPr>
          <p:txBody>
            <a:bodyPr/>
            <a:lstStyle/>
            <a:p>
              <a:pPr>
                <a:buFont typeface="Arial" pitchFamily="34" charset="0"/>
                <a:buNone/>
              </a:pPr>
              <a:endParaRPr lang="zh-CN" altLang="en-US"/>
            </a:p>
          </p:txBody>
        </p:sp>
        <p:sp>
          <p:nvSpPr>
            <p:cNvPr id="45123" name="AutoShape 42"/>
            <p:cNvSpPr>
              <a:spLocks noChangeArrowheads="1"/>
            </p:cNvSpPr>
            <p:nvPr/>
          </p:nvSpPr>
          <p:spPr bwMode="auto">
            <a:xfrm rot="-4542945">
              <a:off x="320" y="265"/>
              <a:ext cx="1270" cy="1267"/>
            </a:xfrm>
            <a:prstGeom prst="wedgeEllipseCallout">
              <a:avLst>
                <a:gd name="adj1" fmla="val -35940"/>
                <a:gd name="adj2" fmla="val 57657"/>
              </a:avLst>
            </a:prstGeom>
            <a:solidFill>
              <a:srgbClr val="663531"/>
            </a:solidFill>
            <a:ln w="9525">
              <a:noFill/>
              <a:miter lim="800000"/>
              <a:headEnd/>
              <a:tailEnd/>
            </a:ln>
          </p:spPr>
          <p:txBody>
            <a:bodyPr vert="eaVert"/>
            <a:lstStyle/>
            <a:p>
              <a:pPr algn="ctr"/>
              <a:endParaRPr lang="zh-CN" altLang="en-US"/>
            </a:p>
          </p:txBody>
        </p:sp>
        <p:sp>
          <p:nvSpPr>
            <p:cNvPr id="45124" name="TextBox 1"/>
            <p:cNvSpPr>
              <a:spLocks noChangeArrowheads="1"/>
            </p:cNvSpPr>
            <p:nvPr/>
          </p:nvSpPr>
          <p:spPr bwMode="auto">
            <a:xfrm>
              <a:off x="355" y="538"/>
              <a:ext cx="1263" cy="692"/>
            </a:xfrm>
            <a:prstGeom prst="rect">
              <a:avLst/>
            </a:prstGeom>
            <a:noFill/>
            <a:ln w="9525">
              <a:noFill/>
              <a:miter lim="800000"/>
              <a:headEnd/>
              <a:tailEnd/>
            </a:ln>
          </p:spPr>
          <p:txBody>
            <a:bodyPr>
              <a:spAutoFit/>
            </a:bodyPr>
            <a:lstStyle/>
            <a:p>
              <a:pPr>
                <a:buFont typeface="Arial" pitchFamily="34" charset="0"/>
                <a:buNone/>
              </a:pPr>
              <a:r>
                <a:rPr lang="zh-CN" altLang="en-US" sz="6600" b="1">
                  <a:solidFill>
                    <a:schemeClr val="bg1"/>
                  </a:solidFill>
                  <a:ea typeface="微软雅黑" pitchFamily="34" charset="-122"/>
                  <a:sym typeface="经典繁仿黑" pitchFamily="49" charset="-122"/>
                </a:rPr>
                <a:t>褚橙</a:t>
              </a:r>
            </a:p>
          </p:txBody>
        </p:sp>
        <p:grpSp>
          <p:nvGrpSpPr>
            <p:cNvPr id="45125" name="Group 3"/>
            <p:cNvGrpSpPr>
              <a:grpSpLocks/>
            </p:cNvGrpSpPr>
            <p:nvPr/>
          </p:nvGrpSpPr>
          <p:grpSpPr bwMode="auto">
            <a:xfrm>
              <a:off x="2617" y="1344"/>
              <a:ext cx="5067" cy="3300"/>
              <a:chOff x="0" y="0"/>
              <a:chExt cx="6476049" cy="4317366"/>
            </a:xfrm>
          </p:grpSpPr>
          <p:sp>
            <p:nvSpPr>
              <p:cNvPr id="45129" name="AutoShape 4"/>
              <p:cNvSpPr>
                <a:spLocks noChangeArrowheads="1"/>
              </p:cNvSpPr>
              <p:nvPr/>
            </p:nvSpPr>
            <p:spPr bwMode="auto">
              <a:xfrm>
                <a:off x="1051062" y="2212709"/>
                <a:ext cx="1221382" cy="1048782"/>
              </a:xfrm>
              <a:prstGeom prst="hexagon">
                <a:avLst>
                  <a:gd name="adj" fmla="val 24995"/>
                  <a:gd name="vf" fmla="val 115470"/>
                </a:avLst>
              </a:prstGeom>
              <a:solidFill>
                <a:srgbClr val="FF9900">
                  <a:alpha val="49019"/>
                </a:srgbClr>
              </a:solidFill>
              <a:ln w="25400">
                <a:solidFill>
                  <a:srgbClr val="FF9900"/>
                </a:solidFill>
                <a:miter lim="800000"/>
                <a:headEnd/>
                <a:tailEnd/>
              </a:ln>
            </p:spPr>
            <p:txBody>
              <a:bodyPr/>
              <a:lstStyle/>
              <a:p>
                <a:pPr>
                  <a:buFont typeface="Arial" pitchFamily="34" charset="0"/>
                  <a:buNone/>
                </a:pPr>
                <a:endParaRPr lang="zh-CN" altLang="en-US"/>
              </a:p>
            </p:txBody>
          </p:sp>
          <p:sp>
            <p:nvSpPr>
              <p:cNvPr id="45130" name="Rectangle 5"/>
              <p:cNvSpPr>
                <a:spLocks noChangeArrowheads="1"/>
              </p:cNvSpPr>
              <p:nvPr/>
            </p:nvSpPr>
            <p:spPr bwMode="auto">
              <a:xfrm>
                <a:off x="1240242" y="2375155"/>
                <a:ext cx="843022" cy="723890"/>
              </a:xfrm>
              <a:prstGeom prst="rect">
                <a:avLst/>
              </a:prstGeom>
              <a:noFill/>
              <a:ln w="9525">
                <a:noFill/>
                <a:miter lim="800000"/>
                <a:headEnd/>
                <a:tailEnd/>
              </a:ln>
            </p:spPr>
            <p:txBody>
              <a:bodyPr lIns="0" tIns="35560" rIns="0" bIns="35560" anchor="ctr"/>
              <a:lstStyle/>
              <a:p>
                <a:pPr algn="ctr">
                  <a:lnSpc>
                    <a:spcPct val="90000"/>
                  </a:lnSpc>
                  <a:spcAft>
                    <a:spcPct val="35000"/>
                  </a:spcAft>
                  <a:buFont typeface="Arial" pitchFamily="34" charset="0"/>
                  <a:buNone/>
                </a:pPr>
                <a:endParaRPr lang="zh-CN" altLang="zh-CN" sz="2800">
                  <a:solidFill>
                    <a:srgbClr val="FFFFFF"/>
                  </a:solidFill>
                  <a:latin typeface="宋体" pitchFamily="2" charset="-122"/>
                  <a:sym typeface="宋体" pitchFamily="2" charset="-122"/>
                </a:endParaRPr>
              </a:p>
            </p:txBody>
          </p:sp>
          <p:sp>
            <p:nvSpPr>
              <p:cNvPr id="45131" name="AutoShape 6"/>
              <p:cNvSpPr>
                <a:spLocks noChangeArrowheads="1"/>
              </p:cNvSpPr>
              <p:nvPr/>
            </p:nvSpPr>
            <p:spPr bwMode="auto">
              <a:xfrm>
                <a:off x="1080204" y="2681723"/>
                <a:ext cx="142473" cy="122909"/>
              </a:xfrm>
              <a:prstGeom prst="hexagon">
                <a:avLst>
                  <a:gd name="adj" fmla="val 24997"/>
                  <a:gd name="vf" fmla="val 115470"/>
                </a:avLst>
              </a:prstGeom>
              <a:solidFill>
                <a:srgbClr val="FFFFFF"/>
              </a:solidFill>
              <a:ln w="25400">
                <a:solidFill>
                  <a:srgbClr val="ABF10F"/>
                </a:solidFill>
                <a:miter lim="800000"/>
                <a:headEnd/>
                <a:tailEnd/>
              </a:ln>
            </p:spPr>
            <p:txBody>
              <a:bodyPr/>
              <a:lstStyle/>
              <a:p>
                <a:pPr>
                  <a:buFont typeface="Arial" pitchFamily="34" charset="0"/>
                  <a:buNone/>
                </a:pPr>
                <a:endParaRPr lang="zh-CN" altLang="en-US"/>
              </a:p>
            </p:txBody>
          </p:sp>
          <p:sp>
            <p:nvSpPr>
              <p:cNvPr id="45132" name="AutoShape 7" descr="66691242182148635"/>
              <p:cNvSpPr>
                <a:spLocks noChangeArrowheads="1"/>
              </p:cNvSpPr>
              <p:nvPr/>
            </p:nvSpPr>
            <p:spPr bwMode="auto">
              <a:xfrm>
                <a:off x="0" y="1632940"/>
                <a:ext cx="1221382" cy="1048782"/>
              </a:xfrm>
              <a:prstGeom prst="hexagon">
                <a:avLst>
                  <a:gd name="adj" fmla="val 24995"/>
                  <a:gd name="vf" fmla="val 115470"/>
                </a:avLst>
              </a:prstGeom>
              <a:solidFill>
                <a:srgbClr val="FFCC00">
                  <a:alpha val="39999"/>
                </a:srgbClr>
              </a:solidFill>
              <a:ln w="25400">
                <a:solidFill>
                  <a:schemeClr val="bg1"/>
                </a:solidFill>
                <a:miter lim="800000"/>
                <a:headEnd/>
                <a:tailEnd/>
              </a:ln>
            </p:spPr>
            <p:txBody>
              <a:bodyPr/>
              <a:lstStyle/>
              <a:p>
                <a:pPr>
                  <a:buFont typeface="Arial" pitchFamily="34" charset="0"/>
                  <a:buNone/>
                </a:pPr>
                <a:endParaRPr lang="zh-CN" altLang="en-US"/>
              </a:p>
            </p:txBody>
          </p:sp>
          <p:sp>
            <p:nvSpPr>
              <p:cNvPr id="45133" name="AutoShape 8"/>
              <p:cNvSpPr>
                <a:spLocks noChangeArrowheads="1"/>
              </p:cNvSpPr>
              <p:nvPr/>
            </p:nvSpPr>
            <p:spPr bwMode="auto">
              <a:xfrm>
                <a:off x="836705" y="2542606"/>
                <a:ext cx="142473" cy="122909"/>
              </a:xfrm>
              <a:prstGeom prst="hexagon">
                <a:avLst>
                  <a:gd name="adj" fmla="val 24997"/>
                  <a:gd name="vf" fmla="val 115470"/>
                </a:avLst>
              </a:prstGeom>
              <a:solidFill>
                <a:srgbClr val="FFFFFF"/>
              </a:solidFill>
              <a:ln w="25400">
                <a:solidFill>
                  <a:srgbClr val="9BBB59"/>
                </a:solidFill>
                <a:miter lim="800000"/>
                <a:headEnd/>
                <a:tailEnd/>
              </a:ln>
            </p:spPr>
            <p:txBody>
              <a:bodyPr/>
              <a:lstStyle/>
              <a:p>
                <a:pPr>
                  <a:buFont typeface="Arial" pitchFamily="34" charset="0"/>
                  <a:buNone/>
                </a:pPr>
                <a:endParaRPr lang="zh-CN" altLang="en-US"/>
              </a:p>
            </p:txBody>
          </p:sp>
          <p:sp>
            <p:nvSpPr>
              <p:cNvPr id="45134" name="AutoShape 9"/>
              <p:cNvSpPr>
                <a:spLocks noChangeArrowheads="1"/>
              </p:cNvSpPr>
              <p:nvPr/>
            </p:nvSpPr>
            <p:spPr bwMode="auto">
              <a:xfrm>
                <a:off x="2102125" y="1629901"/>
                <a:ext cx="1221382" cy="1048782"/>
              </a:xfrm>
              <a:prstGeom prst="hexagon">
                <a:avLst>
                  <a:gd name="adj" fmla="val 24995"/>
                  <a:gd name="vf" fmla="val 115470"/>
                </a:avLst>
              </a:prstGeom>
              <a:solidFill>
                <a:srgbClr val="FFC671"/>
              </a:solidFill>
              <a:ln w="25400">
                <a:solidFill>
                  <a:srgbClr val="FFC671"/>
                </a:solidFill>
                <a:miter lim="800000"/>
                <a:headEnd/>
                <a:tailEnd/>
              </a:ln>
            </p:spPr>
            <p:txBody>
              <a:bodyPr/>
              <a:lstStyle/>
              <a:p>
                <a:pPr>
                  <a:buFont typeface="Arial" pitchFamily="34" charset="0"/>
                  <a:buNone/>
                </a:pPr>
                <a:endParaRPr lang="zh-CN" altLang="en-US"/>
              </a:p>
            </p:txBody>
          </p:sp>
          <p:sp>
            <p:nvSpPr>
              <p:cNvPr id="45135" name="Rectangle 10"/>
              <p:cNvSpPr>
                <a:spLocks noChangeArrowheads="1"/>
              </p:cNvSpPr>
              <p:nvPr/>
            </p:nvSpPr>
            <p:spPr bwMode="auto">
              <a:xfrm>
                <a:off x="2291305" y="1792347"/>
                <a:ext cx="843022" cy="723890"/>
              </a:xfrm>
              <a:prstGeom prst="rect">
                <a:avLst/>
              </a:prstGeom>
              <a:noFill/>
              <a:ln w="9525">
                <a:noFill/>
                <a:miter lim="800000"/>
                <a:headEnd/>
                <a:tailEnd/>
              </a:ln>
            </p:spPr>
            <p:txBody>
              <a:bodyPr lIns="0" tIns="35560" rIns="0" bIns="35560" anchor="ctr"/>
              <a:lstStyle/>
              <a:p>
                <a:pPr algn="ctr">
                  <a:lnSpc>
                    <a:spcPct val="90000"/>
                  </a:lnSpc>
                  <a:spcAft>
                    <a:spcPct val="35000"/>
                  </a:spcAft>
                  <a:buFont typeface="Arial" pitchFamily="34" charset="0"/>
                  <a:buNone/>
                </a:pPr>
                <a:endParaRPr lang="zh-CN" altLang="zh-CN" sz="2800">
                  <a:solidFill>
                    <a:srgbClr val="FFFFFF"/>
                  </a:solidFill>
                  <a:latin typeface="宋体" pitchFamily="2" charset="-122"/>
                  <a:sym typeface="宋体" pitchFamily="2" charset="-122"/>
                </a:endParaRPr>
              </a:p>
            </p:txBody>
          </p:sp>
          <p:sp>
            <p:nvSpPr>
              <p:cNvPr id="45136" name="AutoShape 11"/>
              <p:cNvSpPr>
                <a:spLocks noChangeArrowheads="1"/>
              </p:cNvSpPr>
              <p:nvPr/>
            </p:nvSpPr>
            <p:spPr bwMode="auto">
              <a:xfrm>
                <a:off x="2942716" y="2536866"/>
                <a:ext cx="142473" cy="122909"/>
              </a:xfrm>
              <a:prstGeom prst="hexagon">
                <a:avLst>
                  <a:gd name="adj" fmla="val 24997"/>
                  <a:gd name="vf" fmla="val 115470"/>
                </a:avLst>
              </a:prstGeom>
              <a:solidFill>
                <a:srgbClr val="FFFFFF"/>
              </a:solidFill>
              <a:ln w="25400">
                <a:solidFill>
                  <a:srgbClr val="CFF170"/>
                </a:solidFill>
                <a:miter lim="800000"/>
                <a:headEnd/>
                <a:tailEnd/>
              </a:ln>
            </p:spPr>
            <p:txBody>
              <a:bodyPr/>
              <a:lstStyle/>
              <a:p>
                <a:pPr>
                  <a:buFont typeface="Arial" pitchFamily="34" charset="0"/>
                  <a:buNone/>
                </a:pPr>
                <a:endParaRPr lang="zh-CN" altLang="en-US"/>
              </a:p>
            </p:txBody>
          </p:sp>
          <p:sp>
            <p:nvSpPr>
              <p:cNvPr id="45137" name="AutoShape 12" descr="500368_222854091_2"/>
              <p:cNvSpPr>
                <a:spLocks noChangeArrowheads="1"/>
              </p:cNvSpPr>
              <p:nvPr/>
            </p:nvSpPr>
            <p:spPr bwMode="auto">
              <a:xfrm>
                <a:off x="3152540" y="2210683"/>
                <a:ext cx="1221382" cy="1048782"/>
              </a:xfrm>
              <a:prstGeom prst="hexagon">
                <a:avLst>
                  <a:gd name="adj" fmla="val 24995"/>
                  <a:gd name="vf" fmla="val 115470"/>
                </a:avLst>
              </a:prstGeom>
              <a:blipFill dpi="0" rotWithShape="1">
                <a:blip r:embed="rId2" cstate="print"/>
                <a:srcRect/>
                <a:stretch>
                  <a:fillRect/>
                </a:stretch>
              </a:blipFill>
              <a:ln w="25400">
                <a:solidFill>
                  <a:srgbClr val="CFF170"/>
                </a:solidFill>
                <a:miter lim="800000"/>
                <a:headEnd/>
                <a:tailEnd/>
              </a:ln>
            </p:spPr>
            <p:txBody>
              <a:bodyPr/>
              <a:lstStyle/>
              <a:p>
                <a:pPr>
                  <a:buFont typeface="Arial" pitchFamily="34" charset="0"/>
                  <a:buNone/>
                </a:pPr>
                <a:endParaRPr lang="zh-CN" altLang="en-US"/>
              </a:p>
            </p:txBody>
          </p:sp>
          <p:sp>
            <p:nvSpPr>
              <p:cNvPr id="45138" name="AutoShape 13"/>
              <p:cNvSpPr>
                <a:spLocks noChangeArrowheads="1"/>
              </p:cNvSpPr>
              <p:nvPr/>
            </p:nvSpPr>
            <p:spPr bwMode="auto">
              <a:xfrm>
                <a:off x="3182330" y="2677334"/>
                <a:ext cx="142473" cy="122909"/>
              </a:xfrm>
              <a:prstGeom prst="hexagon">
                <a:avLst>
                  <a:gd name="adj" fmla="val 24997"/>
                  <a:gd name="vf" fmla="val 115470"/>
                </a:avLst>
              </a:prstGeom>
              <a:solidFill>
                <a:srgbClr val="FFFFFF"/>
              </a:solidFill>
              <a:ln w="25400">
                <a:solidFill>
                  <a:srgbClr val="FFCB7D"/>
                </a:solidFill>
                <a:miter lim="800000"/>
                <a:headEnd/>
                <a:tailEnd/>
              </a:ln>
            </p:spPr>
            <p:txBody>
              <a:bodyPr/>
              <a:lstStyle/>
              <a:p>
                <a:pPr>
                  <a:buFont typeface="Arial" pitchFamily="34" charset="0"/>
                  <a:buNone/>
                </a:pPr>
                <a:endParaRPr lang="zh-CN" altLang="en-US"/>
              </a:p>
            </p:txBody>
          </p:sp>
          <p:sp>
            <p:nvSpPr>
              <p:cNvPr id="45139" name="AutoShape 14"/>
              <p:cNvSpPr>
                <a:spLocks noChangeArrowheads="1"/>
              </p:cNvSpPr>
              <p:nvPr/>
            </p:nvSpPr>
            <p:spPr bwMode="auto">
              <a:xfrm>
                <a:off x="1051062" y="1053510"/>
                <a:ext cx="1221382" cy="1048782"/>
              </a:xfrm>
              <a:prstGeom prst="hexagon">
                <a:avLst>
                  <a:gd name="adj" fmla="val 24995"/>
                  <a:gd name="vf" fmla="val 115470"/>
                </a:avLst>
              </a:prstGeom>
              <a:solidFill>
                <a:srgbClr val="FFB13B"/>
              </a:solidFill>
              <a:ln w="25400">
                <a:solidFill>
                  <a:srgbClr val="FFB13B"/>
                </a:solidFill>
                <a:miter lim="800000"/>
                <a:headEnd/>
                <a:tailEnd/>
              </a:ln>
            </p:spPr>
            <p:txBody>
              <a:bodyPr/>
              <a:lstStyle/>
              <a:p>
                <a:pPr>
                  <a:buFont typeface="Arial" pitchFamily="34" charset="0"/>
                  <a:buNone/>
                </a:pPr>
                <a:endParaRPr lang="zh-CN" altLang="en-US"/>
              </a:p>
            </p:txBody>
          </p:sp>
          <p:sp>
            <p:nvSpPr>
              <p:cNvPr id="45140" name="Rectangle 15"/>
              <p:cNvSpPr>
                <a:spLocks noChangeArrowheads="1"/>
              </p:cNvSpPr>
              <p:nvPr/>
            </p:nvSpPr>
            <p:spPr bwMode="auto">
              <a:xfrm>
                <a:off x="1240242" y="1215956"/>
                <a:ext cx="843022" cy="723890"/>
              </a:xfrm>
              <a:prstGeom prst="rect">
                <a:avLst/>
              </a:prstGeom>
              <a:noFill/>
              <a:ln w="9525">
                <a:noFill/>
                <a:miter lim="800000"/>
                <a:headEnd/>
                <a:tailEnd/>
              </a:ln>
            </p:spPr>
            <p:txBody>
              <a:bodyPr lIns="0" tIns="35560" rIns="0" bIns="35560" anchor="ctr"/>
              <a:lstStyle/>
              <a:p>
                <a:pPr algn="ctr">
                  <a:lnSpc>
                    <a:spcPct val="90000"/>
                  </a:lnSpc>
                  <a:spcAft>
                    <a:spcPct val="35000"/>
                  </a:spcAft>
                  <a:buFont typeface="Arial" pitchFamily="34" charset="0"/>
                  <a:buNone/>
                </a:pPr>
                <a:endParaRPr lang="zh-CN" altLang="zh-CN" sz="2800">
                  <a:solidFill>
                    <a:srgbClr val="FFFFFF"/>
                  </a:solidFill>
                  <a:latin typeface="宋体" pitchFamily="2" charset="-122"/>
                  <a:sym typeface="宋体" pitchFamily="2" charset="-122"/>
                </a:endParaRPr>
              </a:p>
            </p:txBody>
          </p:sp>
          <p:sp>
            <p:nvSpPr>
              <p:cNvPr id="45141" name="AutoShape 16"/>
              <p:cNvSpPr>
                <a:spLocks noChangeArrowheads="1"/>
              </p:cNvSpPr>
              <p:nvPr/>
            </p:nvSpPr>
            <p:spPr bwMode="auto">
              <a:xfrm>
                <a:off x="1887768" y="1073432"/>
                <a:ext cx="142473" cy="122909"/>
              </a:xfrm>
              <a:prstGeom prst="hexagon">
                <a:avLst>
                  <a:gd name="adj" fmla="val 24997"/>
                  <a:gd name="vf" fmla="val 115470"/>
                </a:avLst>
              </a:prstGeom>
              <a:solidFill>
                <a:srgbClr val="FFFFFF"/>
              </a:solidFill>
              <a:ln w="25400">
                <a:solidFill>
                  <a:srgbClr val="D2F278"/>
                </a:solidFill>
                <a:miter lim="800000"/>
                <a:headEnd/>
                <a:tailEnd/>
              </a:ln>
            </p:spPr>
            <p:txBody>
              <a:bodyPr/>
              <a:lstStyle/>
              <a:p>
                <a:pPr>
                  <a:buFont typeface="Arial" pitchFamily="34" charset="0"/>
                  <a:buNone/>
                </a:pPr>
                <a:endParaRPr lang="zh-CN" altLang="en-US"/>
              </a:p>
            </p:txBody>
          </p:sp>
          <p:sp>
            <p:nvSpPr>
              <p:cNvPr id="45142" name="AutoShape 17" descr="7733849_134144980000_2"/>
              <p:cNvSpPr>
                <a:spLocks noChangeArrowheads="1"/>
              </p:cNvSpPr>
              <p:nvPr/>
            </p:nvSpPr>
            <p:spPr bwMode="auto">
              <a:xfrm>
                <a:off x="2102125" y="470365"/>
                <a:ext cx="1221382" cy="1048782"/>
              </a:xfrm>
              <a:prstGeom prst="hexagon">
                <a:avLst>
                  <a:gd name="adj" fmla="val 24995"/>
                  <a:gd name="vf" fmla="val 115470"/>
                </a:avLst>
              </a:prstGeom>
              <a:blipFill dpi="0" rotWithShape="1">
                <a:blip r:embed="rId3" cstate="print"/>
                <a:srcRect/>
                <a:stretch>
                  <a:fillRect/>
                </a:stretch>
              </a:blipFill>
              <a:ln w="25400">
                <a:solidFill>
                  <a:srgbClr val="FFB74C"/>
                </a:solidFill>
                <a:miter lim="800000"/>
                <a:headEnd/>
                <a:tailEnd/>
              </a:ln>
            </p:spPr>
            <p:txBody>
              <a:bodyPr/>
              <a:lstStyle/>
              <a:p>
                <a:pPr>
                  <a:buFont typeface="Arial" pitchFamily="34" charset="0"/>
                  <a:buNone/>
                </a:pPr>
                <a:endParaRPr lang="zh-CN" altLang="en-US"/>
              </a:p>
            </p:txBody>
          </p:sp>
          <p:sp>
            <p:nvSpPr>
              <p:cNvPr id="45143" name="AutoShape 18"/>
              <p:cNvSpPr>
                <a:spLocks noChangeArrowheads="1"/>
              </p:cNvSpPr>
              <p:nvPr/>
            </p:nvSpPr>
            <p:spPr bwMode="auto">
              <a:xfrm>
                <a:off x="2136448" y="934990"/>
                <a:ext cx="142473" cy="122909"/>
              </a:xfrm>
              <a:prstGeom prst="hexagon">
                <a:avLst>
                  <a:gd name="adj" fmla="val 24997"/>
                  <a:gd name="vf" fmla="val 115470"/>
                </a:avLst>
              </a:prstGeom>
              <a:solidFill>
                <a:srgbClr val="FFFFFF"/>
              </a:solidFill>
              <a:ln w="25400">
                <a:solidFill>
                  <a:srgbClr val="CFF170"/>
                </a:solidFill>
                <a:miter lim="800000"/>
                <a:headEnd/>
                <a:tailEnd/>
              </a:ln>
            </p:spPr>
            <p:txBody>
              <a:bodyPr/>
              <a:lstStyle/>
              <a:p>
                <a:pPr>
                  <a:buFont typeface="Arial" pitchFamily="34" charset="0"/>
                  <a:buNone/>
                </a:pPr>
                <a:endParaRPr lang="zh-CN" altLang="en-US"/>
              </a:p>
            </p:txBody>
          </p:sp>
          <p:sp>
            <p:nvSpPr>
              <p:cNvPr id="45144" name="AutoShape 19" descr="QQ截图20140403183230"/>
              <p:cNvSpPr>
                <a:spLocks noChangeArrowheads="1"/>
              </p:cNvSpPr>
              <p:nvPr/>
            </p:nvSpPr>
            <p:spPr bwMode="auto">
              <a:xfrm>
                <a:off x="3152540" y="1051146"/>
                <a:ext cx="1221382" cy="1048782"/>
              </a:xfrm>
              <a:prstGeom prst="hexagon">
                <a:avLst>
                  <a:gd name="adj" fmla="val 24995"/>
                  <a:gd name="vf" fmla="val 115470"/>
                </a:avLst>
              </a:prstGeom>
              <a:blipFill dpi="0" rotWithShape="1">
                <a:blip r:embed="rId4" cstate="print"/>
                <a:srcRect/>
                <a:stretch>
                  <a:fillRect/>
                </a:stretch>
              </a:blipFill>
              <a:ln w="25400">
                <a:solidFill>
                  <a:srgbClr val="E5F7B0"/>
                </a:solidFill>
                <a:miter lim="800000"/>
                <a:headEnd/>
                <a:tailEnd/>
              </a:ln>
            </p:spPr>
            <p:txBody>
              <a:bodyPr/>
              <a:lstStyle/>
              <a:p>
                <a:pPr>
                  <a:buFont typeface="Arial" pitchFamily="34" charset="0"/>
                  <a:buNone/>
                </a:pPr>
                <a:endParaRPr lang="zh-CN" altLang="en-US"/>
              </a:p>
            </p:txBody>
          </p:sp>
          <p:sp>
            <p:nvSpPr>
              <p:cNvPr id="45145" name="Rectangle 20"/>
              <p:cNvSpPr>
                <a:spLocks noChangeArrowheads="1"/>
              </p:cNvSpPr>
              <p:nvPr/>
            </p:nvSpPr>
            <p:spPr bwMode="auto">
              <a:xfrm>
                <a:off x="3341720" y="1213592"/>
                <a:ext cx="843022" cy="723890"/>
              </a:xfrm>
              <a:prstGeom prst="rect">
                <a:avLst/>
              </a:prstGeom>
              <a:noFill/>
              <a:ln w="9525">
                <a:noFill/>
                <a:miter lim="800000"/>
                <a:headEnd/>
                <a:tailEnd/>
              </a:ln>
            </p:spPr>
            <p:txBody>
              <a:bodyPr lIns="0" tIns="54610" rIns="0" bIns="54610" anchor="ctr"/>
              <a:lstStyle/>
              <a:p>
                <a:pPr algn="ctr">
                  <a:lnSpc>
                    <a:spcPct val="90000"/>
                  </a:lnSpc>
                  <a:spcAft>
                    <a:spcPct val="35000"/>
                  </a:spcAft>
                  <a:buFont typeface="Arial" pitchFamily="34" charset="0"/>
                  <a:buNone/>
                </a:pPr>
                <a:endParaRPr lang="zh-CN" altLang="zh-CN" sz="4300">
                  <a:solidFill>
                    <a:srgbClr val="FFFFFF"/>
                  </a:solidFill>
                  <a:latin typeface="宋体" pitchFamily="2" charset="-122"/>
                  <a:sym typeface="宋体" pitchFamily="2" charset="-122"/>
                </a:endParaRPr>
              </a:p>
            </p:txBody>
          </p:sp>
          <p:sp>
            <p:nvSpPr>
              <p:cNvPr id="45146" name="AutoShape 21"/>
              <p:cNvSpPr>
                <a:spLocks noChangeArrowheads="1"/>
              </p:cNvSpPr>
              <p:nvPr/>
            </p:nvSpPr>
            <p:spPr bwMode="auto">
              <a:xfrm>
                <a:off x="4209431" y="1515771"/>
                <a:ext cx="142473" cy="122909"/>
              </a:xfrm>
              <a:prstGeom prst="hexagon">
                <a:avLst>
                  <a:gd name="adj" fmla="val 24997"/>
                  <a:gd name="vf" fmla="val 115470"/>
                </a:avLst>
              </a:prstGeom>
              <a:solidFill>
                <a:srgbClr val="FFFFFF"/>
              </a:solidFill>
              <a:ln w="25400">
                <a:solidFill>
                  <a:srgbClr val="C1ED45"/>
                </a:solidFill>
                <a:miter lim="800000"/>
                <a:headEnd/>
                <a:tailEnd/>
              </a:ln>
            </p:spPr>
            <p:txBody>
              <a:bodyPr/>
              <a:lstStyle/>
              <a:p>
                <a:pPr>
                  <a:buFont typeface="Arial" pitchFamily="34" charset="0"/>
                  <a:buNone/>
                </a:pPr>
                <a:endParaRPr lang="zh-CN" altLang="en-US"/>
              </a:p>
            </p:txBody>
          </p:sp>
          <p:sp>
            <p:nvSpPr>
              <p:cNvPr id="45147" name="AutoShape 22" descr="0023aea9e8ef0d9d1ca940"/>
              <p:cNvSpPr>
                <a:spLocks noChangeArrowheads="1"/>
              </p:cNvSpPr>
              <p:nvPr/>
            </p:nvSpPr>
            <p:spPr bwMode="auto">
              <a:xfrm>
                <a:off x="4203603" y="1640707"/>
                <a:ext cx="1221382" cy="1048782"/>
              </a:xfrm>
              <a:prstGeom prst="hexagon">
                <a:avLst>
                  <a:gd name="adj" fmla="val 24995"/>
                  <a:gd name="vf" fmla="val 115470"/>
                </a:avLst>
              </a:prstGeom>
              <a:blipFill dpi="0" rotWithShape="1">
                <a:blip r:embed="rId5" cstate="print"/>
                <a:srcRect/>
                <a:stretch>
                  <a:fillRect/>
                </a:stretch>
              </a:blipFill>
              <a:ln w="25400">
                <a:solidFill>
                  <a:srgbClr val="C1ED45"/>
                </a:solidFill>
                <a:miter lim="800000"/>
                <a:headEnd/>
                <a:tailEnd/>
              </a:ln>
            </p:spPr>
            <p:txBody>
              <a:bodyPr/>
              <a:lstStyle/>
              <a:p>
                <a:pPr>
                  <a:buFont typeface="Arial" pitchFamily="34" charset="0"/>
                  <a:buNone/>
                </a:pPr>
                <a:endParaRPr lang="zh-CN" altLang="en-US"/>
              </a:p>
            </p:txBody>
          </p:sp>
          <p:sp>
            <p:nvSpPr>
              <p:cNvPr id="45148" name="AutoShape 23"/>
              <p:cNvSpPr>
                <a:spLocks noChangeArrowheads="1"/>
              </p:cNvSpPr>
              <p:nvPr/>
            </p:nvSpPr>
            <p:spPr bwMode="auto">
              <a:xfrm>
                <a:off x="4441922" y="1659616"/>
                <a:ext cx="142473" cy="122909"/>
              </a:xfrm>
              <a:prstGeom prst="hexagon">
                <a:avLst>
                  <a:gd name="adj" fmla="val 24997"/>
                  <a:gd name="vf" fmla="val 115470"/>
                </a:avLst>
              </a:prstGeom>
              <a:solidFill>
                <a:srgbClr val="FFFFFF"/>
              </a:solidFill>
              <a:ln w="25400">
                <a:solidFill>
                  <a:srgbClr val="FFB13B"/>
                </a:solidFill>
                <a:miter lim="800000"/>
                <a:headEnd/>
                <a:tailEnd/>
              </a:ln>
            </p:spPr>
            <p:txBody>
              <a:bodyPr/>
              <a:lstStyle/>
              <a:p>
                <a:pPr>
                  <a:buFont typeface="Arial" pitchFamily="34" charset="0"/>
                  <a:buNone/>
                </a:pPr>
                <a:endParaRPr lang="zh-CN" altLang="en-US"/>
              </a:p>
            </p:txBody>
          </p:sp>
          <p:sp>
            <p:nvSpPr>
              <p:cNvPr id="45149" name="AutoShape 24"/>
              <p:cNvSpPr>
                <a:spLocks noChangeArrowheads="1"/>
              </p:cNvSpPr>
              <p:nvPr/>
            </p:nvSpPr>
            <p:spPr bwMode="auto">
              <a:xfrm>
                <a:off x="4203603" y="481508"/>
                <a:ext cx="1221382" cy="1048782"/>
              </a:xfrm>
              <a:prstGeom prst="hexagon">
                <a:avLst>
                  <a:gd name="adj" fmla="val 24995"/>
                  <a:gd name="vf" fmla="val 115470"/>
                </a:avLst>
              </a:prstGeom>
              <a:solidFill>
                <a:srgbClr val="D2F278"/>
              </a:solidFill>
              <a:ln w="25400">
                <a:solidFill>
                  <a:srgbClr val="D2F278"/>
                </a:solidFill>
                <a:miter lim="800000"/>
                <a:headEnd/>
                <a:tailEnd/>
              </a:ln>
            </p:spPr>
            <p:txBody>
              <a:bodyPr/>
              <a:lstStyle/>
              <a:p>
                <a:pPr>
                  <a:buFont typeface="Arial" pitchFamily="34" charset="0"/>
                  <a:buNone/>
                </a:pPr>
                <a:endParaRPr lang="zh-CN" altLang="en-US"/>
              </a:p>
            </p:txBody>
          </p:sp>
          <p:sp>
            <p:nvSpPr>
              <p:cNvPr id="45150" name="Rectangle 25"/>
              <p:cNvSpPr>
                <a:spLocks noChangeArrowheads="1"/>
              </p:cNvSpPr>
              <p:nvPr/>
            </p:nvSpPr>
            <p:spPr bwMode="auto">
              <a:xfrm>
                <a:off x="4392783" y="643954"/>
                <a:ext cx="843022" cy="723890"/>
              </a:xfrm>
              <a:prstGeom prst="rect">
                <a:avLst/>
              </a:prstGeom>
              <a:noFill/>
              <a:ln w="9525">
                <a:noFill/>
                <a:miter lim="800000"/>
                <a:headEnd/>
                <a:tailEnd/>
              </a:ln>
            </p:spPr>
            <p:txBody>
              <a:bodyPr lIns="0" tIns="54610" rIns="0" bIns="54610" anchor="ctr"/>
              <a:lstStyle/>
              <a:p>
                <a:pPr algn="ctr">
                  <a:lnSpc>
                    <a:spcPct val="90000"/>
                  </a:lnSpc>
                  <a:spcAft>
                    <a:spcPct val="35000"/>
                  </a:spcAft>
                  <a:buFont typeface="Arial" pitchFamily="34" charset="0"/>
                  <a:buNone/>
                </a:pPr>
                <a:endParaRPr lang="zh-CN" altLang="zh-CN" sz="4300">
                  <a:solidFill>
                    <a:srgbClr val="FFFFFF"/>
                  </a:solidFill>
                  <a:latin typeface="宋体" pitchFamily="2" charset="-122"/>
                  <a:sym typeface="宋体" pitchFamily="2" charset="-122"/>
                </a:endParaRPr>
              </a:p>
            </p:txBody>
          </p:sp>
          <p:sp>
            <p:nvSpPr>
              <p:cNvPr id="45151" name="AutoShape 26"/>
              <p:cNvSpPr>
                <a:spLocks noChangeArrowheads="1"/>
              </p:cNvSpPr>
              <p:nvPr/>
            </p:nvSpPr>
            <p:spPr bwMode="auto">
              <a:xfrm>
                <a:off x="5260494" y="951535"/>
                <a:ext cx="142473" cy="122909"/>
              </a:xfrm>
              <a:prstGeom prst="hexagon">
                <a:avLst>
                  <a:gd name="adj" fmla="val 24997"/>
                  <a:gd name="vf" fmla="val 115470"/>
                </a:avLst>
              </a:prstGeom>
              <a:solidFill>
                <a:srgbClr val="FFFFFF"/>
              </a:solidFill>
              <a:ln w="25400">
                <a:solidFill>
                  <a:srgbClr val="CFF170"/>
                </a:solidFill>
                <a:miter lim="800000"/>
                <a:headEnd/>
                <a:tailEnd/>
              </a:ln>
            </p:spPr>
            <p:txBody>
              <a:bodyPr/>
              <a:lstStyle/>
              <a:p>
                <a:pPr>
                  <a:buFont typeface="Arial" pitchFamily="34" charset="0"/>
                  <a:buNone/>
                </a:pPr>
                <a:endParaRPr lang="zh-CN" altLang="en-US"/>
              </a:p>
            </p:txBody>
          </p:sp>
          <p:sp>
            <p:nvSpPr>
              <p:cNvPr id="45152" name="AutoShape 27" descr="01300000560404127269453236141"/>
              <p:cNvSpPr>
                <a:spLocks noChangeArrowheads="1"/>
              </p:cNvSpPr>
              <p:nvPr/>
            </p:nvSpPr>
            <p:spPr bwMode="auto">
              <a:xfrm>
                <a:off x="5254666" y="1066679"/>
                <a:ext cx="1221382" cy="1048782"/>
              </a:xfrm>
              <a:prstGeom prst="hexagon">
                <a:avLst>
                  <a:gd name="adj" fmla="val 24995"/>
                  <a:gd name="vf" fmla="val 115470"/>
                </a:avLst>
              </a:prstGeom>
              <a:blipFill dpi="0" rotWithShape="1">
                <a:blip r:embed="rId6" cstate="print"/>
                <a:srcRect/>
                <a:stretch>
                  <a:fillRect/>
                </a:stretch>
              </a:blipFill>
              <a:ln w="25400">
                <a:solidFill>
                  <a:srgbClr val="C1ED45"/>
                </a:solidFill>
                <a:miter lim="800000"/>
                <a:headEnd/>
                <a:tailEnd/>
              </a:ln>
            </p:spPr>
            <p:txBody>
              <a:bodyPr/>
              <a:lstStyle/>
              <a:p>
                <a:pPr>
                  <a:buFont typeface="Arial" pitchFamily="34" charset="0"/>
                  <a:buNone/>
                </a:pPr>
                <a:endParaRPr lang="zh-CN" altLang="en-US"/>
              </a:p>
            </p:txBody>
          </p:sp>
          <p:sp>
            <p:nvSpPr>
              <p:cNvPr id="45153" name="AutoShape 28"/>
              <p:cNvSpPr>
                <a:spLocks noChangeArrowheads="1"/>
              </p:cNvSpPr>
              <p:nvPr/>
            </p:nvSpPr>
            <p:spPr bwMode="auto">
              <a:xfrm>
                <a:off x="5498165" y="1089977"/>
                <a:ext cx="142473" cy="122909"/>
              </a:xfrm>
              <a:prstGeom prst="hexagon">
                <a:avLst>
                  <a:gd name="adj" fmla="val 24997"/>
                  <a:gd name="vf" fmla="val 115470"/>
                </a:avLst>
              </a:prstGeom>
              <a:solidFill>
                <a:srgbClr val="FFFFFF"/>
              </a:solidFill>
              <a:ln w="25400">
                <a:solidFill>
                  <a:srgbClr val="FFDBA7"/>
                </a:solidFill>
                <a:miter lim="800000"/>
                <a:headEnd/>
                <a:tailEnd/>
              </a:ln>
            </p:spPr>
            <p:txBody>
              <a:bodyPr/>
              <a:lstStyle/>
              <a:p>
                <a:pPr>
                  <a:buFont typeface="Arial" pitchFamily="34" charset="0"/>
                  <a:buNone/>
                </a:pPr>
                <a:endParaRPr lang="zh-CN" altLang="en-US"/>
              </a:p>
            </p:txBody>
          </p:sp>
          <p:sp>
            <p:nvSpPr>
              <p:cNvPr id="45154" name="AutoShape 29" descr="QQ截图20140403183325"/>
              <p:cNvSpPr>
                <a:spLocks noChangeArrowheads="1"/>
              </p:cNvSpPr>
              <p:nvPr/>
            </p:nvSpPr>
            <p:spPr bwMode="auto">
              <a:xfrm>
                <a:off x="5254666" y="2224189"/>
                <a:ext cx="1221382" cy="1048782"/>
              </a:xfrm>
              <a:prstGeom prst="hexagon">
                <a:avLst>
                  <a:gd name="adj" fmla="val 24995"/>
                  <a:gd name="vf" fmla="val 115470"/>
                </a:avLst>
              </a:prstGeom>
              <a:blipFill dpi="0" rotWithShape="1">
                <a:blip r:embed="rId7" cstate="print"/>
                <a:srcRect/>
                <a:stretch>
                  <a:fillRect/>
                </a:stretch>
              </a:blipFill>
              <a:ln w="25400">
                <a:solidFill>
                  <a:srgbClr val="AAE600"/>
                </a:solidFill>
                <a:miter lim="800000"/>
                <a:headEnd/>
                <a:tailEnd/>
              </a:ln>
            </p:spPr>
            <p:txBody>
              <a:bodyPr/>
              <a:lstStyle/>
              <a:p>
                <a:pPr>
                  <a:buFont typeface="Arial" pitchFamily="34" charset="0"/>
                  <a:buNone/>
                </a:pPr>
                <a:endParaRPr lang="zh-CN" altLang="en-US"/>
              </a:p>
            </p:txBody>
          </p:sp>
          <p:sp>
            <p:nvSpPr>
              <p:cNvPr id="45155" name="Rectangle 30"/>
              <p:cNvSpPr>
                <a:spLocks noChangeArrowheads="1"/>
              </p:cNvSpPr>
              <p:nvPr/>
            </p:nvSpPr>
            <p:spPr bwMode="auto">
              <a:xfrm>
                <a:off x="5443846" y="2386635"/>
                <a:ext cx="843022" cy="723890"/>
              </a:xfrm>
              <a:prstGeom prst="rect">
                <a:avLst/>
              </a:prstGeom>
              <a:noFill/>
              <a:ln w="9525">
                <a:noFill/>
                <a:miter lim="800000"/>
                <a:headEnd/>
                <a:tailEnd/>
              </a:ln>
            </p:spPr>
            <p:txBody>
              <a:bodyPr lIns="0" tIns="54610" rIns="0" bIns="54610" anchor="ctr"/>
              <a:lstStyle/>
              <a:p>
                <a:pPr algn="ctr">
                  <a:lnSpc>
                    <a:spcPct val="90000"/>
                  </a:lnSpc>
                  <a:spcAft>
                    <a:spcPct val="35000"/>
                  </a:spcAft>
                  <a:buFont typeface="Arial" pitchFamily="34" charset="0"/>
                  <a:buNone/>
                </a:pPr>
                <a:endParaRPr lang="zh-CN" altLang="zh-CN" sz="4300">
                  <a:solidFill>
                    <a:srgbClr val="FFFFFF"/>
                  </a:solidFill>
                  <a:latin typeface="宋体" pitchFamily="2" charset="-122"/>
                  <a:sym typeface="宋体" pitchFamily="2" charset="-122"/>
                </a:endParaRPr>
              </a:p>
            </p:txBody>
          </p:sp>
          <p:sp>
            <p:nvSpPr>
              <p:cNvPr id="45156" name="AutoShape 31"/>
              <p:cNvSpPr>
                <a:spLocks noChangeArrowheads="1"/>
              </p:cNvSpPr>
              <p:nvPr/>
            </p:nvSpPr>
            <p:spPr bwMode="auto">
              <a:xfrm>
                <a:off x="5496870" y="3142634"/>
                <a:ext cx="142473" cy="122909"/>
              </a:xfrm>
              <a:prstGeom prst="hexagon">
                <a:avLst>
                  <a:gd name="adj" fmla="val 24997"/>
                  <a:gd name="vf" fmla="val 115470"/>
                </a:avLst>
              </a:prstGeom>
              <a:solidFill>
                <a:srgbClr val="FFFFFF"/>
              </a:solidFill>
              <a:ln w="25400">
                <a:solidFill>
                  <a:srgbClr val="FFC671"/>
                </a:solidFill>
                <a:miter lim="800000"/>
                <a:headEnd/>
                <a:tailEnd/>
              </a:ln>
            </p:spPr>
            <p:txBody>
              <a:bodyPr/>
              <a:lstStyle/>
              <a:p>
                <a:pPr>
                  <a:buFont typeface="Arial" pitchFamily="34" charset="0"/>
                  <a:buNone/>
                </a:pPr>
                <a:endParaRPr lang="zh-CN" altLang="en-US"/>
              </a:p>
            </p:txBody>
          </p:sp>
          <p:sp>
            <p:nvSpPr>
              <p:cNvPr id="45157" name="AutoShape 32"/>
              <p:cNvSpPr>
                <a:spLocks noChangeArrowheads="1"/>
              </p:cNvSpPr>
              <p:nvPr/>
            </p:nvSpPr>
            <p:spPr bwMode="auto">
              <a:xfrm>
                <a:off x="4203603" y="2798217"/>
                <a:ext cx="1221382" cy="1048782"/>
              </a:xfrm>
              <a:prstGeom prst="hexagon">
                <a:avLst>
                  <a:gd name="adj" fmla="val 24995"/>
                  <a:gd name="vf" fmla="val 115470"/>
                </a:avLst>
              </a:prstGeom>
              <a:solidFill>
                <a:srgbClr val="EA8600">
                  <a:alpha val="65881"/>
                </a:srgbClr>
              </a:solidFill>
              <a:ln w="25400">
                <a:noFill/>
                <a:miter lim="800000"/>
                <a:headEnd/>
                <a:tailEnd/>
              </a:ln>
            </p:spPr>
            <p:txBody>
              <a:bodyPr/>
              <a:lstStyle/>
              <a:p>
                <a:pPr>
                  <a:buFont typeface="Arial" pitchFamily="34" charset="0"/>
                  <a:buNone/>
                </a:pPr>
                <a:endParaRPr lang="zh-CN" altLang="en-US"/>
              </a:p>
            </p:txBody>
          </p:sp>
          <p:sp>
            <p:nvSpPr>
              <p:cNvPr id="45158" name="AutoShape 33"/>
              <p:cNvSpPr>
                <a:spLocks noChangeArrowheads="1"/>
              </p:cNvSpPr>
              <p:nvPr/>
            </p:nvSpPr>
            <p:spPr bwMode="auto">
              <a:xfrm>
                <a:off x="5270208" y="3258453"/>
                <a:ext cx="142473" cy="122909"/>
              </a:xfrm>
              <a:prstGeom prst="hexagon">
                <a:avLst>
                  <a:gd name="adj" fmla="val 24997"/>
                  <a:gd name="vf" fmla="val 115470"/>
                </a:avLst>
              </a:prstGeom>
              <a:solidFill>
                <a:srgbClr val="FFFFFF"/>
              </a:solidFill>
              <a:ln w="25400">
                <a:solidFill>
                  <a:srgbClr val="9BBB59"/>
                </a:solidFill>
                <a:miter lim="800000"/>
                <a:headEnd/>
                <a:tailEnd/>
              </a:ln>
            </p:spPr>
            <p:txBody>
              <a:bodyPr/>
              <a:lstStyle/>
              <a:p>
                <a:pPr>
                  <a:buFont typeface="Arial" pitchFamily="34" charset="0"/>
                  <a:buNone/>
                </a:pPr>
                <a:endParaRPr lang="zh-CN" altLang="en-US"/>
              </a:p>
            </p:txBody>
          </p:sp>
        </p:grpSp>
        <p:sp>
          <p:nvSpPr>
            <p:cNvPr id="45126" name="AutoShape 42"/>
            <p:cNvSpPr>
              <a:spLocks noChangeArrowheads="1"/>
            </p:cNvSpPr>
            <p:nvPr/>
          </p:nvSpPr>
          <p:spPr bwMode="auto">
            <a:xfrm rot="-4542945">
              <a:off x="320" y="265"/>
              <a:ext cx="1270" cy="1267"/>
            </a:xfrm>
            <a:prstGeom prst="wedgeEllipseCallout">
              <a:avLst>
                <a:gd name="adj1" fmla="val -35940"/>
                <a:gd name="adj2" fmla="val 57657"/>
              </a:avLst>
            </a:prstGeom>
            <a:solidFill>
              <a:srgbClr val="663531"/>
            </a:solidFill>
            <a:ln w="9525">
              <a:noFill/>
              <a:miter lim="800000"/>
              <a:headEnd/>
              <a:tailEnd/>
            </a:ln>
          </p:spPr>
          <p:txBody>
            <a:bodyPr rot="10800000"/>
            <a:lstStyle/>
            <a:p>
              <a:pPr algn="ctr"/>
              <a:endParaRPr lang="zh-CN" altLang="en-US"/>
            </a:p>
          </p:txBody>
        </p:sp>
        <p:sp>
          <p:nvSpPr>
            <p:cNvPr id="45127" name="TextBox 1"/>
            <p:cNvSpPr>
              <a:spLocks noChangeArrowheads="1"/>
            </p:cNvSpPr>
            <p:nvPr/>
          </p:nvSpPr>
          <p:spPr bwMode="auto">
            <a:xfrm>
              <a:off x="1637" y="720"/>
              <a:ext cx="5254" cy="698"/>
            </a:xfrm>
            <a:prstGeom prst="rect">
              <a:avLst/>
            </a:prstGeom>
            <a:noFill/>
            <a:ln w="9525">
              <a:noFill/>
              <a:miter lim="800000"/>
              <a:headEnd/>
              <a:tailEnd/>
            </a:ln>
          </p:spPr>
          <p:txBody>
            <a:bodyPr>
              <a:spAutoFit/>
            </a:bodyPr>
            <a:lstStyle/>
            <a:p>
              <a:pPr>
                <a:buFont typeface="Arial" pitchFamily="34" charset="0"/>
                <a:buNone/>
              </a:pPr>
              <a:r>
                <a:rPr lang="zh-CN" altLang="en-US" sz="6600" b="1">
                  <a:solidFill>
                    <a:srgbClr val="4F2825"/>
                  </a:solidFill>
                  <a:ea typeface="微软雅黑" pitchFamily="34" charset="-122"/>
                  <a:sym typeface="经典繁仿黑" pitchFamily="49" charset="-122"/>
                </a:rPr>
                <a:t>微博营销经典案例</a:t>
              </a:r>
            </a:p>
          </p:txBody>
        </p:sp>
        <p:sp>
          <p:nvSpPr>
            <p:cNvPr id="45128" name="TextBox 1"/>
            <p:cNvSpPr>
              <a:spLocks noChangeArrowheads="1"/>
            </p:cNvSpPr>
            <p:nvPr/>
          </p:nvSpPr>
          <p:spPr bwMode="auto">
            <a:xfrm>
              <a:off x="355" y="538"/>
              <a:ext cx="1263" cy="692"/>
            </a:xfrm>
            <a:prstGeom prst="rect">
              <a:avLst/>
            </a:prstGeom>
            <a:noFill/>
            <a:ln w="9525">
              <a:noFill/>
              <a:miter lim="800000"/>
              <a:headEnd/>
              <a:tailEnd/>
            </a:ln>
          </p:spPr>
          <p:txBody>
            <a:bodyPr>
              <a:spAutoFit/>
            </a:bodyPr>
            <a:lstStyle/>
            <a:p>
              <a:pPr>
                <a:buFont typeface="Arial" pitchFamily="34" charset="0"/>
                <a:buNone/>
              </a:pPr>
              <a:r>
                <a:rPr lang="zh-CN" altLang="en-US" sz="6600" b="1">
                  <a:solidFill>
                    <a:schemeClr val="bg1"/>
                  </a:solidFill>
                  <a:ea typeface="微软雅黑" pitchFamily="34" charset="-122"/>
                  <a:sym typeface="经典繁仿黑" pitchFamily="49" charset="-122"/>
                </a:rPr>
                <a:t>褚橙</a:t>
              </a:r>
            </a:p>
          </p:txBody>
        </p:sp>
      </p:grpSp>
    </p:spTree>
  </p:cSld>
  <p:clrMapOvr>
    <a:masterClrMapping/>
  </p:clrMapOvr>
  <p:transition spd="slow">
    <p:cover dir="l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0901" name="文本占位符 2"/>
          <p:cNvSpPr>
            <a:spLocks noChangeArrowheads="1"/>
          </p:cNvSpPr>
          <p:nvPr/>
        </p:nvSpPr>
        <p:spPr bwMode="auto">
          <a:xfrm>
            <a:off x="5238750" y="2276475"/>
            <a:ext cx="3797300" cy="1524000"/>
          </a:xfrm>
          <a:prstGeom prst="rect">
            <a:avLst/>
          </a:prstGeom>
          <a:noFill/>
          <a:ln w="9525">
            <a:noFill/>
            <a:miter lim="800000"/>
            <a:headEnd/>
            <a:tailEnd/>
          </a:ln>
        </p:spPr>
        <p:txBody>
          <a:bodyPr/>
          <a:lstStyle/>
          <a:p>
            <a:pPr marL="342900" indent="-342900" eaLnBrk="0" hangingPunct="0">
              <a:spcBef>
                <a:spcPct val="20000"/>
              </a:spcBef>
              <a:buFont typeface="Arial" pitchFamily="34" charset="0"/>
              <a:buNone/>
            </a:pPr>
            <a:endParaRPr lang="zh-CN" altLang="en-US">
              <a:solidFill>
                <a:srgbClr val="000000"/>
              </a:solidFill>
              <a:latin typeface="微软雅黑" pitchFamily="34" charset="-122"/>
              <a:ea typeface="微软雅黑" pitchFamily="34" charset="-122"/>
              <a:sym typeface="微软雅黑" pitchFamily="34" charset="-122"/>
            </a:endParaRPr>
          </a:p>
        </p:txBody>
      </p:sp>
      <p:grpSp>
        <p:nvGrpSpPr>
          <p:cNvPr id="54275" name="Group 6"/>
          <p:cNvGrpSpPr>
            <a:grpSpLocks/>
          </p:cNvGrpSpPr>
          <p:nvPr/>
        </p:nvGrpSpPr>
        <p:grpSpPr bwMode="auto">
          <a:xfrm>
            <a:off x="0" y="1268413"/>
            <a:ext cx="12198350" cy="2511425"/>
            <a:chOff x="0" y="0"/>
            <a:chExt cx="9139459" cy="2367288"/>
          </a:xfrm>
        </p:grpSpPr>
        <p:sp>
          <p:nvSpPr>
            <p:cNvPr id="54279" name="矩形 4"/>
            <p:cNvSpPr>
              <a:spLocks noChangeArrowheads="1"/>
            </p:cNvSpPr>
            <p:nvPr/>
          </p:nvSpPr>
          <p:spPr bwMode="auto">
            <a:xfrm>
              <a:off x="0" y="0"/>
              <a:ext cx="9139459" cy="2367288"/>
            </a:xfrm>
            <a:prstGeom prst="rect">
              <a:avLst/>
            </a:prstGeom>
            <a:solidFill>
              <a:srgbClr val="F2F2F2">
                <a:alpha val="76862"/>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54280" name="TextBox 8"/>
            <p:cNvSpPr>
              <a:spLocks noChangeArrowheads="1"/>
            </p:cNvSpPr>
            <p:nvPr/>
          </p:nvSpPr>
          <p:spPr bwMode="auto">
            <a:xfrm>
              <a:off x="821885" y="176574"/>
              <a:ext cx="8209337" cy="445924"/>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80905" name="TextBox 7"/>
          <p:cNvSpPr>
            <a:spLocks noChangeArrowheads="1"/>
          </p:cNvSpPr>
          <p:nvPr/>
        </p:nvSpPr>
        <p:spPr bwMode="auto">
          <a:xfrm>
            <a:off x="8186738" y="2565400"/>
            <a:ext cx="3384550" cy="1235075"/>
          </a:xfrm>
          <a:prstGeom prst="rect">
            <a:avLst/>
          </a:prstGeom>
          <a:noFill/>
          <a:ln w="9525">
            <a:noFill/>
            <a:miter lim="800000"/>
            <a:headEnd/>
            <a:tailEnd/>
          </a:ln>
        </p:spPr>
        <p:txBody>
          <a:bodyPr>
            <a:spAutoFit/>
          </a:bodyPr>
          <a:lstStyle/>
          <a:p>
            <a:pPr marL="285750" indent="-285750" eaLnBrk="0" hangingPunct="0">
              <a:lnSpc>
                <a:spcPts val="3000"/>
              </a:lnSpc>
              <a:buFont typeface="Wingdings" pitchFamily="2" charset="2"/>
              <a:buChar char="Ø"/>
            </a:pPr>
            <a:r>
              <a:rPr lang="zh-CN" altLang="zh-CN" sz="2000" b="1">
                <a:solidFill>
                  <a:srgbClr val="FF9300"/>
                </a:solidFill>
                <a:latin typeface="微软雅黑" pitchFamily="34" charset="-122"/>
                <a:ea typeface="微软雅黑" pitchFamily="34" charset="-122"/>
                <a:sym typeface="微软雅黑" pitchFamily="34" charset="-122"/>
              </a:rPr>
              <a:t>CEO营销，</a:t>
            </a:r>
            <a:r>
              <a:rPr lang="zh-CN" altLang="en-US" sz="2000" b="1">
                <a:solidFill>
                  <a:srgbClr val="FF9300"/>
                </a:solidFill>
                <a:latin typeface="微软雅黑" pitchFamily="34" charset="-122"/>
                <a:ea typeface="微软雅黑" pitchFamily="34" charset="-122"/>
                <a:sym typeface="微软雅黑" pitchFamily="34" charset="-122"/>
              </a:rPr>
              <a:t>引爆噱头</a:t>
            </a:r>
          </a:p>
          <a:p>
            <a:pPr marL="285750" indent="-285750" eaLnBrk="0" hangingPunct="0">
              <a:lnSpc>
                <a:spcPts val="3000"/>
              </a:lnSpc>
              <a:buFont typeface="Wingdings" pitchFamily="2" charset="2"/>
              <a:buChar char="Ø"/>
            </a:pPr>
            <a:r>
              <a:rPr lang="zh-CN" altLang="en-US" sz="2000" b="1">
                <a:solidFill>
                  <a:srgbClr val="000000"/>
                </a:solidFill>
                <a:latin typeface="微软雅黑" pitchFamily="34" charset="-122"/>
                <a:ea typeface="微软雅黑" pitchFamily="34" charset="-122"/>
                <a:sym typeface="微软雅黑" pitchFamily="34" charset="-122"/>
              </a:rPr>
              <a:t>上下齐攻，玩转电商</a:t>
            </a:r>
          </a:p>
          <a:p>
            <a:pPr marL="285750" indent="-285750" eaLnBrk="0" hangingPunct="0">
              <a:lnSpc>
                <a:spcPts val="3000"/>
              </a:lnSpc>
              <a:buFont typeface="Wingdings" pitchFamily="2" charset="2"/>
              <a:buChar char="Ø"/>
            </a:pPr>
            <a:r>
              <a:rPr lang="zh-CN" altLang="zh-CN" sz="2000" b="1">
                <a:solidFill>
                  <a:srgbClr val="000000"/>
                </a:solidFill>
                <a:latin typeface="微软雅黑" pitchFamily="34" charset="-122"/>
                <a:ea typeface="微软雅黑" pitchFamily="34" charset="-122"/>
                <a:sym typeface="微软雅黑" pitchFamily="34" charset="-122"/>
              </a:rPr>
              <a:t>媒体化运营</a:t>
            </a:r>
            <a:r>
              <a:rPr lang="zh-CN" altLang="zh-CN" b="1">
                <a:sym typeface="微软雅黑" pitchFamily="34" charset="-122"/>
              </a:rPr>
              <a:t>，</a:t>
            </a:r>
            <a:r>
              <a:rPr lang="zh-CN" altLang="en-US" sz="2000" b="1">
                <a:solidFill>
                  <a:srgbClr val="000000"/>
                </a:solidFill>
                <a:latin typeface="微软雅黑" pitchFamily="34" charset="-122"/>
                <a:ea typeface="微软雅黑" pitchFamily="34" charset="-122"/>
                <a:sym typeface="微软雅黑" pitchFamily="34" charset="-122"/>
              </a:rPr>
              <a:t>倾橙北京</a:t>
            </a:r>
          </a:p>
        </p:txBody>
      </p:sp>
      <p:sp>
        <p:nvSpPr>
          <p:cNvPr id="80906" name="TextBox 7"/>
          <p:cNvSpPr>
            <a:spLocks noChangeArrowheads="1"/>
          </p:cNvSpPr>
          <p:nvPr/>
        </p:nvSpPr>
        <p:spPr bwMode="auto">
          <a:xfrm>
            <a:off x="1490663" y="1735138"/>
            <a:ext cx="9577387" cy="701675"/>
          </a:xfrm>
          <a:prstGeom prst="rect">
            <a:avLst/>
          </a:prstGeom>
          <a:noFill/>
          <a:ln w="9525">
            <a:noFill/>
            <a:miter lim="800000"/>
            <a:headEnd/>
            <a:tailEnd/>
          </a:ln>
        </p:spPr>
        <p:txBody>
          <a:bodyPr>
            <a:spAutoFit/>
          </a:bodyPr>
          <a:lstStyle/>
          <a:p>
            <a:pPr marL="285750" indent="-285750"/>
            <a:r>
              <a:rPr lang="en-US" sz="4000" b="1">
                <a:ea typeface="微软雅黑" pitchFamily="34" charset="-122"/>
                <a:sym typeface="微软雅黑" pitchFamily="34" charset="-122"/>
              </a:rPr>
              <a:t>二、营销策略</a:t>
            </a:r>
            <a:r>
              <a:rPr lang="zh-CN" altLang="en-US" sz="4000" b="1">
                <a:ea typeface="微软雅黑" pitchFamily="34" charset="-122"/>
                <a:sym typeface="微软雅黑" pitchFamily="34" charset="-122"/>
              </a:rPr>
              <a:t>：借势微博，引爆电商</a:t>
            </a:r>
          </a:p>
        </p:txBody>
      </p:sp>
      <p:pic>
        <p:nvPicPr>
          <p:cNvPr id="54278" name="Picture 4" descr="orange_sku1_01-2"/>
          <p:cNvPicPr>
            <a:picLocks noChangeAspect="1" noChangeArrowheads="1"/>
          </p:cNvPicPr>
          <p:nvPr/>
        </p:nvPicPr>
        <p:blipFill>
          <a:blip r:embed="rId2" cstate="print"/>
          <a:srcRect r="21788"/>
          <a:stretch>
            <a:fillRect/>
          </a:stretch>
        </p:blipFill>
        <p:spPr bwMode="auto">
          <a:xfrm>
            <a:off x="9483725" y="4149725"/>
            <a:ext cx="2714625" cy="1951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delay="0"/>
                                  </p:endCondLst>
                                  <p:childTnLst>
                                    <p:set>
                                      <p:cBhvr>
                                        <p:cTn id="6" dur="1" fill="hold">
                                          <p:stCondLst>
                                            <p:cond delay="0"/>
                                          </p:stCondLst>
                                        </p:cTn>
                                        <p:tgtEl>
                                          <p:spTgt spid="80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0905"/>
                                        </p:tgtEl>
                                        <p:attrNameLst>
                                          <p:attrName>style.visibility</p:attrName>
                                        </p:attrNameLst>
                                      </p:cBhvr>
                                      <p:to>
                                        <p:strVal val="visible"/>
                                      </p:to>
                                    </p:set>
                                    <p:animEffect>
                                      <p:cBhvr>
                                        <p:cTn id="11" dur="500"/>
                                        <p:tgtEl>
                                          <p:spTgt spid="8090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0906"/>
                                        </p:tgtEl>
                                        <p:attrNameLst>
                                          <p:attrName>style.visibility</p:attrName>
                                        </p:attrNameLst>
                                      </p:cBhvr>
                                      <p:to>
                                        <p:strVal val="visible"/>
                                      </p:to>
                                    </p:set>
                                    <p:animEffect>
                                      <p:cBhvr>
                                        <p:cTn id="16" dur="500"/>
                                        <p:tgtEl>
                                          <p:spTgt spid="80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bldLvl="0" autoUpdateAnimBg="0"/>
      <p:bldP spid="80905" grpId="0" bldLvl="0" autoUpdateAnimBg="0"/>
      <p:bldP spid="80906"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55298" name="Picture 11" descr="09391W009-0"/>
          <p:cNvPicPr>
            <a:picLocks noChangeAspect="1" noChangeArrowheads="1"/>
          </p:cNvPicPr>
          <p:nvPr/>
        </p:nvPicPr>
        <p:blipFill>
          <a:blip r:embed="rId3" cstate="print"/>
          <a:srcRect r="5966"/>
          <a:stretch>
            <a:fillRect/>
          </a:stretch>
        </p:blipFill>
        <p:spPr bwMode="auto">
          <a:xfrm>
            <a:off x="5307013" y="4763"/>
            <a:ext cx="6891337" cy="6853237"/>
          </a:xfrm>
          <a:prstGeom prst="rect">
            <a:avLst/>
          </a:prstGeom>
          <a:noFill/>
          <a:ln w="9525">
            <a:noFill/>
            <a:miter lim="800000"/>
            <a:headEnd/>
            <a:tailEnd/>
          </a:ln>
        </p:spPr>
      </p:pic>
      <p:grpSp>
        <p:nvGrpSpPr>
          <p:cNvPr id="55299" name="Group 12"/>
          <p:cNvGrpSpPr>
            <a:grpSpLocks/>
          </p:cNvGrpSpPr>
          <p:nvPr/>
        </p:nvGrpSpPr>
        <p:grpSpPr bwMode="auto">
          <a:xfrm>
            <a:off x="0" y="1152525"/>
            <a:ext cx="5954713" cy="4797425"/>
            <a:chOff x="0" y="0"/>
            <a:chExt cx="9139459" cy="2367288"/>
          </a:xfrm>
        </p:grpSpPr>
        <p:sp>
          <p:nvSpPr>
            <p:cNvPr id="55301" name="矩形 4"/>
            <p:cNvSpPr>
              <a:spLocks noChangeArrowheads="1"/>
            </p:cNvSpPr>
            <p:nvPr/>
          </p:nvSpPr>
          <p:spPr bwMode="auto">
            <a:xfrm>
              <a:off x="0" y="0"/>
              <a:ext cx="9139459" cy="2367288"/>
            </a:xfrm>
            <a:prstGeom prst="rect">
              <a:avLst/>
            </a:prstGeom>
            <a:solidFill>
              <a:srgbClr val="F2F2F2">
                <a:alpha val="78038"/>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55302" name="TextBox 8"/>
            <p:cNvSpPr>
              <a:spLocks noChangeArrowheads="1"/>
            </p:cNvSpPr>
            <p:nvPr/>
          </p:nvSpPr>
          <p:spPr bwMode="auto">
            <a:xfrm>
              <a:off x="821114" y="176254"/>
              <a:ext cx="8211137" cy="233439"/>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55300" name="TextBox 6"/>
          <p:cNvSpPr txBox="1">
            <a:spLocks noChangeArrowheads="1"/>
          </p:cNvSpPr>
          <p:nvPr/>
        </p:nvSpPr>
        <p:spPr bwMode="auto">
          <a:xfrm>
            <a:off x="627063" y="1368425"/>
            <a:ext cx="4537075" cy="3897313"/>
          </a:xfrm>
          <a:prstGeom prst="rect">
            <a:avLst/>
          </a:prstGeom>
          <a:noFill/>
          <a:ln w="9525">
            <a:noFill/>
            <a:miter lim="800000"/>
            <a:headEnd/>
            <a:tailEnd/>
          </a:ln>
        </p:spPr>
        <p:txBody>
          <a:bodyPr>
            <a:spAutoFit/>
          </a:bodyPr>
          <a:lstStyle/>
          <a:p>
            <a:pPr>
              <a:lnSpc>
                <a:spcPct val="130000"/>
              </a:lnSpc>
            </a:pPr>
            <a:r>
              <a:rPr lang="zh-CN" altLang="en-US">
                <a:solidFill>
                  <a:srgbClr val="595959"/>
                </a:solidFill>
                <a:latin typeface="微软雅黑" pitchFamily="34" charset="-122"/>
                <a:ea typeface="微软雅黑" pitchFamily="34" charset="-122"/>
              </a:rPr>
              <a:t>美国专栏作家马尔科姆</a:t>
            </a:r>
            <a:r>
              <a:rPr lang="en-US" altLang="zh-CN">
                <a:solidFill>
                  <a:srgbClr val="595959"/>
                </a:solidFill>
                <a:latin typeface="微软雅黑" pitchFamily="34" charset="-122"/>
                <a:ea typeface="微软雅黑" pitchFamily="34" charset="-122"/>
              </a:rPr>
              <a:t>.</a:t>
            </a:r>
            <a:r>
              <a:rPr lang="zh-CN" altLang="en-US">
                <a:solidFill>
                  <a:srgbClr val="595959"/>
                </a:solidFill>
                <a:latin typeface="微软雅黑" pitchFamily="34" charset="-122"/>
                <a:ea typeface="微软雅黑" pitchFamily="34" charset="-122"/>
              </a:rPr>
              <a:t>格拉德威尔在</a:t>
            </a:r>
            <a:r>
              <a:rPr lang="en-US" altLang="zh-CN" b="1">
                <a:solidFill>
                  <a:srgbClr val="595959"/>
                </a:solidFill>
                <a:latin typeface="微软雅黑" pitchFamily="34" charset="-122"/>
                <a:ea typeface="微软雅黑" pitchFamily="34" charset="-122"/>
              </a:rPr>
              <a:t>《</a:t>
            </a:r>
            <a:r>
              <a:rPr lang="zh-CN" altLang="en-US" b="1">
                <a:solidFill>
                  <a:srgbClr val="595959"/>
                </a:solidFill>
                <a:latin typeface="微软雅黑" pitchFamily="34" charset="-122"/>
                <a:ea typeface="微软雅黑" pitchFamily="34" charset="-122"/>
              </a:rPr>
              <a:t>引爆点</a:t>
            </a:r>
            <a:r>
              <a:rPr lang="en-US" altLang="zh-CN" b="1">
                <a:solidFill>
                  <a:srgbClr val="595959"/>
                </a:solidFill>
                <a:latin typeface="微软雅黑" pitchFamily="34" charset="-122"/>
                <a:ea typeface="微软雅黑" pitchFamily="34" charset="-122"/>
              </a:rPr>
              <a:t>》(</a:t>
            </a:r>
            <a:r>
              <a:rPr lang="en-US" altLang="zh-CN">
                <a:solidFill>
                  <a:srgbClr val="595959"/>
                </a:solidFill>
                <a:latin typeface="微软雅黑" pitchFamily="34" charset="-122"/>
                <a:ea typeface="微软雅黑" pitchFamily="34" charset="-122"/>
              </a:rPr>
              <a:t>Tipping Point)</a:t>
            </a:r>
            <a:r>
              <a:rPr lang="zh-CN" altLang="en-US">
                <a:solidFill>
                  <a:srgbClr val="595959"/>
                </a:solidFill>
                <a:latin typeface="微软雅黑" pitchFamily="34" charset="-122"/>
                <a:ea typeface="微软雅黑" pitchFamily="34" charset="-122"/>
              </a:rPr>
              <a:t>中提炼了三个条件：“</a:t>
            </a:r>
            <a:r>
              <a:rPr lang="zh-CN" altLang="en-US" sz="4000" b="1">
                <a:solidFill>
                  <a:srgbClr val="FF9300"/>
                </a:solidFill>
                <a:latin typeface="微软雅黑" pitchFamily="34" charset="-122"/>
                <a:ea typeface="微软雅黑" pitchFamily="34" charset="-122"/>
              </a:rPr>
              <a:t>个别人物法则</a:t>
            </a:r>
            <a:r>
              <a:rPr lang="zh-CN" altLang="en-US">
                <a:solidFill>
                  <a:srgbClr val="595959"/>
                </a:solidFill>
                <a:latin typeface="微软雅黑" pitchFamily="34" charset="-122"/>
                <a:ea typeface="微软雅黑" pitchFamily="34" charset="-122"/>
              </a:rPr>
              <a:t>、</a:t>
            </a:r>
            <a:r>
              <a:rPr lang="zh-CN" altLang="en-US" sz="4000" b="1">
                <a:solidFill>
                  <a:srgbClr val="FF9300"/>
                </a:solidFill>
                <a:latin typeface="微软雅黑" pitchFamily="34" charset="-122"/>
                <a:ea typeface="微软雅黑" pitchFamily="34" charset="-122"/>
              </a:rPr>
              <a:t>附着力因素</a:t>
            </a:r>
            <a:r>
              <a:rPr lang="zh-CN" altLang="en-US">
                <a:solidFill>
                  <a:srgbClr val="595959"/>
                </a:solidFill>
                <a:latin typeface="微软雅黑" pitchFamily="34" charset="-122"/>
                <a:ea typeface="微软雅黑" pitchFamily="34" charset="-122"/>
              </a:rPr>
              <a:t>、</a:t>
            </a:r>
            <a:r>
              <a:rPr lang="zh-CN" altLang="en-US" sz="4000" b="1">
                <a:solidFill>
                  <a:srgbClr val="FF9300"/>
                </a:solidFill>
                <a:latin typeface="微软雅黑" pitchFamily="34" charset="-122"/>
                <a:ea typeface="微软雅黑" pitchFamily="34" charset="-122"/>
              </a:rPr>
              <a:t>环境威力法则</a:t>
            </a:r>
            <a:r>
              <a:rPr lang="zh-CN" altLang="en-US">
                <a:solidFill>
                  <a:srgbClr val="595959"/>
                </a:solidFill>
                <a:latin typeface="微软雅黑" pitchFamily="34" charset="-122"/>
                <a:ea typeface="微软雅黑" pitchFamily="34" charset="-122"/>
              </a:rPr>
              <a:t>”，即某些</a:t>
            </a:r>
            <a:r>
              <a:rPr lang="zh-CN" altLang="en-US" b="1">
                <a:solidFill>
                  <a:srgbClr val="595959"/>
                </a:solidFill>
                <a:latin typeface="微软雅黑" pitchFamily="34" charset="-122"/>
                <a:ea typeface="微软雅黑" pitchFamily="34" charset="-122"/>
              </a:rPr>
              <a:t>意见领袖</a:t>
            </a:r>
            <a:r>
              <a:rPr lang="zh-CN" altLang="en-US">
                <a:solidFill>
                  <a:srgbClr val="595959"/>
                </a:solidFill>
                <a:latin typeface="微软雅黑" pitchFamily="34" charset="-122"/>
                <a:ea typeface="微软雅黑" pitchFamily="34" charset="-122"/>
              </a:rPr>
              <a:t>或</a:t>
            </a:r>
            <a:r>
              <a:rPr lang="zh-CN" altLang="en-US" b="1">
                <a:solidFill>
                  <a:srgbClr val="595959"/>
                </a:solidFill>
                <a:latin typeface="微软雅黑" pitchFamily="34" charset="-122"/>
                <a:ea typeface="微软雅黑" pitchFamily="34" charset="-122"/>
              </a:rPr>
              <a:t>社交天才</a:t>
            </a:r>
            <a:r>
              <a:rPr lang="zh-CN" altLang="en-US">
                <a:solidFill>
                  <a:srgbClr val="595959"/>
                </a:solidFill>
                <a:latin typeface="微软雅黑" pitchFamily="34" charset="-122"/>
                <a:ea typeface="微软雅黑" pitchFamily="34" charset="-122"/>
              </a:rPr>
              <a:t>参与传播有感染力的</a:t>
            </a:r>
            <a:r>
              <a:rPr lang="zh-CN" altLang="en-US" b="1">
                <a:solidFill>
                  <a:srgbClr val="595959"/>
                </a:solidFill>
                <a:latin typeface="微软雅黑" pitchFamily="34" charset="-122"/>
                <a:ea typeface="微软雅黑" pitchFamily="34" charset="-122"/>
              </a:rPr>
              <a:t>信息</a:t>
            </a:r>
            <a:r>
              <a:rPr lang="zh-CN" altLang="en-US">
                <a:solidFill>
                  <a:srgbClr val="595959"/>
                </a:solidFill>
                <a:latin typeface="微软雅黑" pitchFamily="34" charset="-122"/>
                <a:ea typeface="微软雅黑" pitchFamily="34" charset="-122"/>
              </a:rPr>
              <a:t>，而这则信息正好符合了当时的社会</a:t>
            </a:r>
            <a:r>
              <a:rPr lang="zh-CN" altLang="en-US" b="1">
                <a:solidFill>
                  <a:srgbClr val="595959"/>
                </a:solidFill>
                <a:latin typeface="微软雅黑" pitchFamily="34" charset="-122"/>
                <a:ea typeface="微软雅黑" pitchFamily="34" charset="-122"/>
              </a:rPr>
              <a:t>需要</a:t>
            </a:r>
            <a:r>
              <a:rPr lang="zh-CN" altLang="en-US">
                <a:solidFill>
                  <a:srgbClr val="595959"/>
                </a:solidFill>
                <a:latin typeface="微软雅黑" pitchFamily="34" charset="-122"/>
                <a:ea typeface="微软雅黑" pitchFamily="34" charset="-122"/>
              </a:rPr>
              <a:t>，</a:t>
            </a:r>
            <a:r>
              <a:rPr lang="zh-CN" altLang="en-US" b="1">
                <a:solidFill>
                  <a:srgbClr val="595959"/>
                </a:solidFill>
                <a:latin typeface="微软雅黑" pitchFamily="34" charset="-122"/>
                <a:ea typeface="微软雅黑" pitchFamily="34" charset="-122"/>
              </a:rPr>
              <a:t>流行就会形成</a:t>
            </a:r>
            <a:r>
              <a:rPr lang="zh-CN" altLang="en-US">
                <a:solidFill>
                  <a:srgbClr val="595959"/>
                </a:solidFill>
                <a:latin typeface="微软雅黑" pitchFamily="34" charset="-122"/>
                <a:ea typeface="微软雅黑" pitchFamily="34" charset="-122"/>
              </a:rPr>
              <a:t>。</a:t>
            </a:r>
          </a:p>
        </p:txBody>
      </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12"/>
          <p:cNvGrpSpPr>
            <a:grpSpLocks/>
          </p:cNvGrpSpPr>
          <p:nvPr/>
        </p:nvGrpSpPr>
        <p:grpSpPr bwMode="auto">
          <a:xfrm>
            <a:off x="0" y="1628775"/>
            <a:ext cx="12198350" cy="4321175"/>
            <a:chOff x="0" y="0"/>
            <a:chExt cx="9139459" cy="2367288"/>
          </a:xfrm>
        </p:grpSpPr>
        <p:sp>
          <p:nvSpPr>
            <p:cNvPr id="56349" name="矩形 4"/>
            <p:cNvSpPr>
              <a:spLocks noChangeArrowheads="1"/>
            </p:cNvSpPr>
            <p:nvPr/>
          </p:nvSpPr>
          <p:spPr bwMode="auto">
            <a:xfrm>
              <a:off x="0" y="0"/>
              <a:ext cx="9139459" cy="2367288"/>
            </a:xfrm>
            <a:prstGeom prst="rect">
              <a:avLst/>
            </a:prstGeom>
            <a:solidFill>
              <a:srgbClr val="F2F2F2">
                <a:alpha val="76077"/>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56350" name="TextBox 8"/>
            <p:cNvSpPr>
              <a:spLocks noChangeArrowheads="1"/>
            </p:cNvSpPr>
            <p:nvPr/>
          </p:nvSpPr>
          <p:spPr bwMode="auto">
            <a:xfrm>
              <a:off x="820696" y="177416"/>
              <a:ext cx="8211716" cy="259167"/>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56323" name="TextBox 6"/>
          <p:cNvSpPr txBox="1">
            <a:spLocks noChangeArrowheads="1"/>
          </p:cNvSpPr>
          <p:nvPr/>
        </p:nvSpPr>
        <p:spPr bwMode="auto">
          <a:xfrm>
            <a:off x="482600" y="1700213"/>
            <a:ext cx="5111750" cy="3959225"/>
          </a:xfrm>
          <a:prstGeom prst="rect">
            <a:avLst/>
          </a:prstGeom>
          <a:noFill/>
          <a:ln w="9525">
            <a:noFill/>
            <a:miter lim="800000"/>
            <a:headEnd/>
            <a:tailEnd/>
          </a:ln>
        </p:spPr>
        <p:txBody>
          <a:bodyPr>
            <a:spAutoFit/>
          </a:bodyPr>
          <a:lstStyle/>
          <a:p>
            <a:pPr marL="342900" indent="-342900"/>
            <a:r>
              <a:rPr lang="zh-CN" altLang="en-US" sz="4000" b="1">
                <a:solidFill>
                  <a:srgbClr val="FF9300"/>
                </a:solidFill>
                <a:latin typeface="微软雅黑" pitchFamily="34" charset="-122"/>
                <a:ea typeface="微软雅黑" pitchFamily="34" charset="-122"/>
              </a:rPr>
              <a:t>  褚橙</a:t>
            </a:r>
            <a:endParaRPr lang="en-US" altLang="zh-CN" sz="4000" b="1">
              <a:solidFill>
                <a:srgbClr val="FF9300"/>
              </a:solidFill>
              <a:latin typeface="微软雅黑" pitchFamily="34" charset="-122"/>
              <a:ea typeface="微软雅黑" pitchFamily="34" charset="-122"/>
            </a:endParaRPr>
          </a:p>
          <a:p>
            <a:pPr marL="342900" indent="-342900"/>
            <a:endParaRPr lang="zh-CN" altLang="en-US" sz="2800" b="1">
              <a:solidFill>
                <a:srgbClr val="595959"/>
              </a:solidFill>
              <a:latin typeface="微软雅黑" pitchFamily="34" charset="-122"/>
              <a:ea typeface="微软雅黑" pitchFamily="34" charset="-122"/>
            </a:endParaRPr>
          </a:p>
          <a:p>
            <a:pPr marL="342900" indent="-342900"/>
            <a:r>
              <a:rPr lang="zh-CN" altLang="en-US">
                <a:solidFill>
                  <a:srgbClr val="595959"/>
                </a:solidFill>
                <a:latin typeface="微软雅黑" pitchFamily="34" charset="-122"/>
                <a:ea typeface="微软雅黑" pitchFamily="34" charset="-122"/>
              </a:rPr>
              <a:t>     </a:t>
            </a:r>
            <a:r>
              <a:rPr lang="en-US" altLang="zh-CN" sz="2400">
                <a:solidFill>
                  <a:srgbClr val="595959"/>
                </a:solidFill>
                <a:latin typeface="微软雅黑" pitchFamily="34" charset="-122"/>
                <a:ea typeface="微软雅黑" pitchFamily="34" charset="-122"/>
              </a:rPr>
              <a:t>2012</a:t>
            </a:r>
            <a:r>
              <a:rPr lang="zh-CN" altLang="en-US" sz="2400">
                <a:solidFill>
                  <a:srgbClr val="595959"/>
                </a:solidFill>
                <a:latin typeface="微软雅黑" pitchFamily="34" charset="-122"/>
                <a:ea typeface="微软雅黑" pitchFamily="34" charset="-122"/>
              </a:rPr>
              <a:t>年</a:t>
            </a:r>
            <a:r>
              <a:rPr lang="en-US" altLang="zh-CN" sz="2400">
                <a:solidFill>
                  <a:srgbClr val="595959"/>
                </a:solidFill>
                <a:latin typeface="微软雅黑" pitchFamily="34" charset="-122"/>
                <a:ea typeface="微软雅黑" pitchFamily="34" charset="-122"/>
              </a:rPr>
              <a:t>11</a:t>
            </a:r>
            <a:r>
              <a:rPr lang="zh-CN" altLang="en-US" sz="2400">
                <a:solidFill>
                  <a:srgbClr val="595959"/>
                </a:solidFill>
                <a:latin typeface="微软雅黑" pitchFamily="34" charset="-122"/>
                <a:ea typeface="微软雅黑" pitchFamily="34" charset="-122"/>
              </a:rPr>
              <a:t>月</a:t>
            </a:r>
            <a:r>
              <a:rPr lang="en-US" altLang="zh-CN" sz="2400">
                <a:solidFill>
                  <a:srgbClr val="595959"/>
                </a:solidFill>
                <a:latin typeface="微软雅黑" pitchFamily="34" charset="-122"/>
                <a:ea typeface="微软雅黑" pitchFamily="34" charset="-122"/>
              </a:rPr>
              <a:t>,</a:t>
            </a:r>
            <a:r>
              <a:rPr lang="zh-CN" altLang="en-US" sz="2400">
                <a:solidFill>
                  <a:srgbClr val="595959"/>
                </a:solidFill>
                <a:latin typeface="微软雅黑" pitchFamily="34" charset="-122"/>
                <a:ea typeface="微软雅黑" pitchFamily="34" charset="-122"/>
              </a:rPr>
              <a:t>褚橙营销在电商大战中引爆，激发情绪波澜，既令人惊讶，却也并非偶然。从褚橙的资源分析，他满足这三个条件：</a:t>
            </a:r>
          </a:p>
          <a:p>
            <a:pPr marL="342900" indent="-342900"/>
            <a:r>
              <a:rPr lang="zh-CN" altLang="en-US" b="1">
                <a:solidFill>
                  <a:srgbClr val="FF9300"/>
                </a:solidFill>
              </a:rPr>
              <a:t>      </a:t>
            </a:r>
          </a:p>
          <a:p>
            <a:pPr marL="342900" indent="-342900"/>
            <a:r>
              <a:rPr lang="zh-CN" altLang="en-US" b="1">
                <a:solidFill>
                  <a:srgbClr val="FF9300"/>
                </a:solidFill>
              </a:rPr>
              <a:t>     </a:t>
            </a:r>
            <a:r>
              <a:rPr lang="zh-CN" altLang="en-US" sz="2400" b="1">
                <a:solidFill>
                  <a:srgbClr val="FF9300"/>
                </a:solidFill>
                <a:latin typeface="微软雅黑" pitchFamily="34" charset="-122"/>
                <a:ea typeface="微软雅黑" pitchFamily="34" charset="-122"/>
              </a:rPr>
              <a:t>个别人物法则</a:t>
            </a:r>
            <a:endParaRPr lang="zh-CN" altLang="en-US" sz="2400">
              <a:solidFill>
                <a:srgbClr val="595959"/>
              </a:solidFill>
              <a:latin typeface="微软雅黑" pitchFamily="34" charset="-122"/>
              <a:ea typeface="微软雅黑" pitchFamily="34" charset="-122"/>
            </a:endParaRPr>
          </a:p>
          <a:p>
            <a:pPr marL="342900" indent="-342900"/>
            <a:r>
              <a:rPr lang="zh-CN" altLang="en-US" sz="2400" b="1">
                <a:solidFill>
                  <a:srgbClr val="FF9300"/>
                </a:solidFill>
                <a:latin typeface="微软雅黑" pitchFamily="34" charset="-122"/>
                <a:ea typeface="微软雅黑" pitchFamily="34" charset="-122"/>
              </a:rPr>
              <a:t>    环境威力法则</a:t>
            </a:r>
          </a:p>
          <a:p>
            <a:pPr marL="342900" indent="-342900"/>
            <a:r>
              <a:rPr lang="zh-CN" altLang="en-US" sz="2400" b="1">
                <a:solidFill>
                  <a:srgbClr val="FF9300"/>
                </a:solidFill>
                <a:latin typeface="微软雅黑" pitchFamily="34" charset="-122"/>
                <a:ea typeface="微软雅黑" pitchFamily="34" charset="-122"/>
              </a:rPr>
              <a:t>    附着力因素</a:t>
            </a:r>
            <a:endParaRPr lang="en-US" altLang="zh-CN" sz="2400" b="1">
              <a:solidFill>
                <a:srgbClr val="FF9300"/>
              </a:solidFill>
              <a:latin typeface="微软雅黑" pitchFamily="34" charset="-122"/>
              <a:ea typeface="微软雅黑" pitchFamily="34" charset="-122"/>
            </a:endParaRPr>
          </a:p>
        </p:txBody>
      </p:sp>
      <p:sp>
        <p:nvSpPr>
          <p:cNvPr id="56324" name="TextBox 33"/>
          <p:cNvSpPr txBox="1">
            <a:spLocks noChangeArrowheads="1"/>
          </p:cNvSpPr>
          <p:nvPr/>
        </p:nvSpPr>
        <p:spPr bwMode="auto">
          <a:xfrm>
            <a:off x="7445375" y="3998913"/>
            <a:ext cx="946150" cy="701675"/>
          </a:xfrm>
          <a:prstGeom prst="rect">
            <a:avLst/>
          </a:prstGeom>
          <a:noFill/>
          <a:ln w="9525">
            <a:noFill/>
            <a:miter lim="800000"/>
            <a:headEnd/>
            <a:tailEnd/>
          </a:ln>
        </p:spPr>
        <p:txBody>
          <a:bodyPr wrap="none">
            <a:spAutoFit/>
          </a:bodyPr>
          <a:lstStyle/>
          <a:p>
            <a:pPr algn="ctr"/>
            <a:r>
              <a:rPr lang="zh-CN" altLang="en-US" sz="2000">
                <a:solidFill>
                  <a:schemeClr val="bg1"/>
                </a:solidFill>
                <a:latin typeface="微软雅黑" pitchFamily="34" charset="-122"/>
                <a:ea typeface="微软雅黑" pitchFamily="34" charset="-122"/>
              </a:rPr>
              <a:t>个别人</a:t>
            </a:r>
          </a:p>
          <a:p>
            <a:pPr algn="ctr"/>
            <a:r>
              <a:rPr lang="zh-CN" altLang="en-US" sz="2000">
                <a:solidFill>
                  <a:schemeClr val="bg1"/>
                </a:solidFill>
                <a:latin typeface="微软雅黑" pitchFamily="34" charset="-122"/>
                <a:ea typeface="微软雅黑" pitchFamily="34" charset="-122"/>
              </a:rPr>
              <a:t>物法则</a:t>
            </a:r>
          </a:p>
        </p:txBody>
      </p:sp>
      <p:grpSp>
        <p:nvGrpSpPr>
          <p:cNvPr id="56325" name="Group 47"/>
          <p:cNvGrpSpPr>
            <a:grpSpLocks/>
          </p:cNvGrpSpPr>
          <p:nvPr/>
        </p:nvGrpSpPr>
        <p:grpSpPr bwMode="auto">
          <a:xfrm>
            <a:off x="6891338" y="3789363"/>
            <a:ext cx="1708150" cy="3357562"/>
            <a:chOff x="4477" y="2205"/>
            <a:chExt cx="863" cy="1697"/>
          </a:xfrm>
        </p:grpSpPr>
        <p:sp>
          <p:nvSpPr>
            <p:cNvPr id="45" name="Freeform 274"/>
            <p:cNvSpPr>
              <a:spLocks/>
            </p:cNvSpPr>
            <p:nvPr/>
          </p:nvSpPr>
          <p:spPr bwMode="auto">
            <a:xfrm>
              <a:off x="4480" y="2207"/>
              <a:ext cx="857" cy="835"/>
            </a:xfrm>
            <a:prstGeom prst="flowChartConnector">
              <a:avLst/>
            </a:prstGeom>
            <a:solidFill>
              <a:srgbClr val="FF9300"/>
            </a:solidFill>
            <a:ln>
              <a:noFill/>
            </a:ln>
            <a:effectLst>
              <a:reflection endPos="21000" dist="50800" dir="5400000" sy="-100000" algn="bl" rotWithShape="0"/>
            </a:effectLst>
            <a:extLst/>
          </p:spPr>
          <p:txBody>
            <a:bodyPr/>
            <a:lstStyle/>
            <a:p>
              <a:pPr fontAlgn="auto">
                <a:spcBef>
                  <a:spcPts val="0"/>
                </a:spcBef>
                <a:spcAft>
                  <a:spcPts val="0"/>
                </a:spcAft>
                <a:defRPr/>
              </a:pPr>
              <a:endParaRPr lang="zh-CN" altLang="en-US" dirty="0">
                <a:latin typeface="+mn-lt"/>
                <a:ea typeface="+mn-ea"/>
              </a:endParaRPr>
            </a:p>
          </p:txBody>
        </p:sp>
        <p:sp>
          <p:nvSpPr>
            <p:cNvPr id="56348" name="TextBox 33"/>
            <p:cNvSpPr txBox="1">
              <a:spLocks noChangeArrowheads="1"/>
            </p:cNvSpPr>
            <p:nvPr/>
          </p:nvSpPr>
          <p:spPr bwMode="auto">
            <a:xfrm>
              <a:off x="4665" y="2419"/>
              <a:ext cx="478" cy="355"/>
            </a:xfrm>
            <a:prstGeom prst="rect">
              <a:avLst/>
            </a:prstGeom>
            <a:noFill/>
            <a:ln w="9525">
              <a:noFill/>
              <a:miter lim="800000"/>
              <a:headEnd/>
              <a:tailEnd/>
            </a:ln>
          </p:spPr>
          <p:txBody>
            <a:bodyPr wrap="none">
              <a:spAutoFit/>
            </a:bodyPr>
            <a:lstStyle/>
            <a:p>
              <a:pPr algn="ctr"/>
              <a:r>
                <a:rPr lang="zh-CN" altLang="en-US" sz="2000">
                  <a:solidFill>
                    <a:schemeClr val="bg1"/>
                  </a:solidFill>
                  <a:latin typeface="微软雅黑" pitchFamily="34" charset="-122"/>
                  <a:ea typeface="微软雅黑" pitchFamily="34" charset="-122"/>
                </a:rPr>
                <a:t>个别人</a:t>
              </a:r>
            </a:p>
            <a:p>
              <a:pPr algn="ctr"/>
              <a:r>
                <a:rPr lang="zh-CN" altLang="en-US" sz="2000">
                  <a:solidFill>
                    <a:schemeClr val="bg1"/>
                  </a:solidFill>
                  <a:latin typeface="微软雅黑" pitchFamily="34" charset="-122"/>
                  <a:ea typeface="微软雅黑" pitchFamily="34" charset="-122"/>
                </a:rPr>
                <a:t>物法则</a:t>
              </a:r>
            </a:p>
          </p:txBody>
        </p:sp>
      </p:grpSp>
      <p:sp>
        <p:nvSpPr>
          <p:cNvPr id="56326" name="TextBox 35"/>
          <p:cNvSpPr txBox="1">
            <a:spLocks noChangeArrowheads="1"/>
          </p:cNvSpPr>
          <p:nvPr/>
        </p:nvSpPr>
        <p:spPr bwMode="auto">
          <a:xfrm>
            <a:off x="10110788" y="4005263"/>
            <a:ext cx="944562" cy="701675"/>
          </a:xfrm>
          <a:prstGeom prst="rect">
            <a:avLst/>
          </a:prstGeom>
          <a:noFill/>
          <a:ln w="9525">
            <a:noFill/>
            <a:miter lim="800000"/>
            <a:headEnd/>
            <a:tailEnd/>
          </a:ln>
        </p:spPr>
        <p:txBody>
          <a:bodyPr wrap="none">
            <a:spAutoFit/>
          </a:bodyPr>
          <a:lstStyle/>
          <a:p>
            <a:pPr algn="ctr"/>
            <a:r>
              <a:rPr lang="zh-CN" altLang="en-US" sz="2000">
                <a:solidFill>
                  <a:schemeClr val="bg1"/>
                </a:solidFill>
                <a:latin typeface="微软雅黑" pitchFamily="34" charset="-122"/>
                <a:ea typeface="微软雅黑" pitchFamily="34" charset="-122"/>
              </a:rPr>
              <a:t>环境威</a:t>
            </a:r>
          </a:p>
          <a:p>
            <a:pPr algn="ctr"/>
            <a:r>
              <a:rPr lang="zh-CN" altLang="en-US" sz="2000">
                <a:solidFill>
                  <a:schemeClr val="bg1"/>
                </a:solidFill>
                <a:latin typeface="微软雅黑" pitchFamily="34" charset="-122"/>
                <a:ea typeface="微软雅黑" pitchFamily="34" charset="-122"/>
              </a:rPr>
              <a:t>力法则</a:t>
            </a:r>
          </a:p>
        </p:txBody>
      </p:sp>
      <p:grpSp>
        <p:nvGrpSpPr>
          <p:cNvPr id="56327" name="Group 51"/>
          <p:cNvGrpSpPr>
            <a:grpSpLocks/>
          </p:cNvGrpSpPr>
          <p:nvPr/>
        </p:nvGrpSpPr>
        <p:grpSpPr bwMode="auto">
          <a:xfrm>
            <a:off x="9556750" y="3730625"/>
            <a:ext cx="1749425" cy="3500438"/>
            <a:chOff x="6291" y="2115"/>
            <a:chExt cx="1102" cy="2205"/>
          </a:xfrm>
        </p:grpSpPr>
        <p:sp>
          <p:nvSpPr>
            <p:cNvPr id="2" name="Freeform 369"/>
            <p:cNvSpPr>
              <a:spLocks/>
            </p:cNvSpPr>
            <p:nvPr/>
          </p:nvSpPr>
          <p:spPr bwMode="auto">
            <a:xfrm>
              <a:off x="6296" y="2118"/>
              <a:ext cx="1094" cy="1085"/>
            </a:xfrm>
            <a:prstGeom prst="flowChartConnector">
              <a:avLst/>
            </a:prstGeom>
            <a:solidFill>
              <a:srgbClr val="8BAB00"/>
            </a:solidFill>
            <a:ln>
              <a:noFill/>
            </a:ln>
            <a:effectLst>
              <a:reflection endPos="21000" dist="50800" dir="5400000" sy="-100000" algn="bl" rotWithShape="0"/>
            </a:effectLst>
            <a:extLst/>
          </p:spPr>
          <p:txBody>
            <a:bodyPr/>
            <a:lstStyle/>
            <a:p>
              <a:pPr fontAlgn="auto">
                <a:spcBef>
                  <a:spcPts val="0"/>
                </a:spcBef>
                <a:spcAft>
                  <a:spcPts val="0"/>
                </a:spcAft>
                <a:defRPr/>
              </a:pPr>
              <a:endParaRPr lang="zh-CN" altLang="en-US">
                <a:latin typeface="+mn-lt"/>
                <a:ea typeface="+mn-ea"/>
              </a:endParaRPr>
            </a:p>
          </p:txBody>
        </p:sp>
        <p:sp>
          <p:nvSpPr>
            <p:cNvPr id="56346" name="TextBox 35"/>
            <p:cNvSpPr txBox="1">
              <a:spLocks noChangeArrowheads="1"/>
            </p:cNvSpPr>
            <p:nvPr/>
          </p:nvSpPr>
          <p:spPr bwMode="auto">
            <a:xfrm>
              <a:off x="6565" y="2403"/>
              <a:ext cx="595" cy="442"/>
            </a:xfrm>
            <a:prstGeom prst="rect">
              <a:avLst/>
            </a:prstGeom>
            <a:noFill/>
            <a:ln w="9525">
              <a:noFill/>
              <a:miter lim="800000"/>
              <a:headEnd/>
              <a:tailEnd/>
            </a:ln>
          </p:spPr>
          <p:txBody>
            <a:bodyPr wrap="none">
              <a:spAutoFit/>
            </a:bodyPr>
            <a:lstStyle/>
            <a:p>
              <a:pPr algn="ctr"/>
              <a:r>
                <a:rPr lang="zh-CN" altLang="en-US" sz="2000">
                  <a:solidFill>
                    <a:schemeClr val="bg1"/>
                  </a:solidFill>
                  <a:latin typeface="微软雅黑" pitchFamily="34" charset="-122"/>
                  <a:ea typeface="微软雅黑" pitchFamily="34" charset="-122"/>
                </a:rPr>
                <a:t>环境威</a:t>
              </a:r>
            </a:p>
            <a:p>
              <a:pPr algn="ctr"/>
              <a:r>
                <a:rPr lang="zh-CN" altLang="en-US" sz="2000">
                  <a:solidFill>
                    <a:schemeClr val="bg1"/>
                  </a:solidFill>
                  <a:latin typeface="微软雅黑" pitchFamily="34" charset="-122"/>
                  <a:ea typeface="微软雅黑" pitchFamily="34" charset="-122"/>
                </a:rPr>
                <a:t>力法则</a:t>
              </a:r>
            </a:p>
          </p:txBody>
        </p:sp>
      </p:grpSp>
      <p:sp>
        <p:nvSpPr>
          <p:cNvPr id="56328" name="AutoShape 55"/>
          <p:cNvSpPr>
            <a:spLocks noChangeArrowheads="1"/>
          </p:cNvSpPr>
          <p:nvPr/>
        </p:nvSpPr>
        <p:spPr bwMode="auto">
          <a:xfrm rot="924472" flipH="1">
            <a:off x="7356475" y="2278063"/>
            <a:ext cx="1079500" cy="2160587"/>
          </a:xfrm>
          <a:custGeom>
            <a:avLst/>
            <a:gdLst>
              <a:gd name="T0" fmla="*/ 957706 w 21600"/>
              <a:gd name="T1" fmla="*/ 396708 h 21600"/>
              <a:gd name="T2" fmla="*/ 539850 w 21600"/>
              <a:gd name="T3" fmla="*/ 95726 h 21600"/>
              <a:gd name="T4" fmla="*/ 883591 w 21600"/>
              <a:gd name="T5" fmla="*/ 517941 h 21600"/>
              <a:gd name="T6" fmla="*/ 1200894 w 21600"/>
              <a:gd name="T7" fmla="*/ 1349266 h 21600"/>
              <a:gd name="T8" fmla="*/ 985394 w 21600"/>
              <a:gd name="T9" fmla="*/ 1634844 h 21600"/>
              <a:gd name="T10" fmla="*/ 842660 w 21600"/>
              <a:gd name="T11" fmla="*/ 120352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06" y="12569"/>
                </a:moveTo>
                <a:cubicBezTo>
                  <a:pt x="19625" y="11987"/>
                  <a:pt x="19685" y="11394"/>
                  <a:pt x="19685" y="10800"/>
                </a:cubicBezTo>
                <a:cubicBezTo>
                  <a:pt x="19685" y="5893"/>
                  <a:pt x="15708" y="1916"/>
                  <a:pt x="10801" y="1915"/>
                </a:cubicBezTo>
                <a:lnTo>
                  <a:pt x="10802" y="0"/>
                </a:lnTo>
                <a:cubicBezTo>
                  <a:pt x="16766" y="1"/>
                  <a:pt x="21600" y="4836"/>
                  <a:pt x="21600" y="10800"/>
                </a:cubicBezTo>
                <a:cubicBezTo>
                  <a:pt x="21600" y="11522"/>
                  <a:pt x="21527" y="12243"/>
                  <a:pt x="21383" y="12951"/>
                </a:cubicBezTo>
                <a:lnTo>
                  <a:pt x="24029" y="13489"/>
                </a:lnTo>
                <a:lnTo>
                  <a:pt x="19717" y="16344"/>
                </a:lnTo>
                <a:lnTo>
                  <a:pt x="16861" y="12032"/>
                </a:lnTo>
                <a:lnTo>
                  <a:pt x="19506" y="12569"/>
                </a:lnTo>
                <a:close/>
              </a:path>
            </a:pathLst>
          </a:custGeom>
          <a:solidFill>
            <a:srgbClr val="C0C0C0"/>
          </a:solidFill>
          <a:ln w="9525">
            <a:noFill/>
            <a:miter lim="800000"/>
            <a:headEnd/>
            <a:tailEnd/>
          </a:ln>
        </p:spPr>
        <p:txBody>
          <a:bodyPr wrap="none" anchor="ctr"/>
          <a:lstStyle/>
          <a:p>
            <a:endParaRPr lang="zh-CN" altLang="en-US"/>
          </a:p>
        </p:txBody>
      </p:sp>
      <p:sp>
        <p:nvSpPr>
          <p:cNvPr id="56329" name="AutoShape 56"/>
          <p:cNvSpPr>
            <a:spLocks noChangeArrowheads="1"/>
          </p:cNvSpPr>
          <p:nvPr/>
        </p:nvSpPr>
        <p:spPr bwMode="auto">
          <a:xfrm rot="14976189" flipH="1">
            <a:off x="8790782" y="3839369"/>
            <a:ext cx="1079500" cy="2160587"/>
          </a:xfrm>
          <a:custGeom>
            <a:avLst/>
            <a:gdLst>
              <a:gd name="T0" fmla="*/ 957706 w 21600"/>
              <a:gd name="T1" fmla="*/ 396708 h 21600"/>
              <a:gd name="T2" fmla="*/ 539850 w 21600"/>
              <a:gd name="T3" fmla="*/ 95726 h 21600"/>
              <a:gd name="T4" fmla="*/ 883591 w 21600"/>
              <a:gd name="T5" fmla="*/ 517941 h 21600"/>
              <a:gd name="T6" fmla="*/ 1200894 w 21600"/>
              <a:gd name="T7" fmla="*/ 1349266 h 21600"/>
              <a:gd name="T8" fmla="*/ 985394 w 21600"/>
              <a:gd name="T9" fmla="*/ 1634844 h 21600"/>
              <a:gd name="T10" fmla="*/ 842660 w 21600"/>
              <a:gd name="T11" fmla="*/ 120352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06" y="12569"/>
                </a:moveTo>
                <a:cubicBezTo>
                  <a:pt x="19625" y="11987"/>
                  <a:pt x="19685" y="11394"/>
                  <a:pt x="19685" y="10800"/>
                </a:cubicBezTo>
                <a:cubicBezTo>
                  <a:pt x="19685" y="5893"/>
                  <a:pt x="15708" y="1916"/>
                  <a:pt x="10801" y="1915"/>
                </a:cubicBezTo>
                <a:lnTo>
                  <a:pt x="10802" y="0"/>
                </a:lnTo>
                <a:cubicBezTo>
                  <a:pt x="16766" y="1"/>
                  <a:pt x="21600" y="4836"/>
                  <a:pt x="21600" y="10800"/>
                </a:cubicBezTo>
                <a:cubicBezTo>
                  <a:pt x="21600" y="11522"/>
                  <a:pt x="21527" y="12243"/>
                  <a:pt x="21383" y="12951"/>
                </a:cubicBezTo>
                <a:lnTo>
                  <a:pt x="24029" y="13489"/>
                </a:lnTo>
                <a:lnTo>
                  <a:pt x="19717" y="16344"/>
                </a:lnTo>
                <a:lnTo>
                  <a:pt x="16861" y="12032"/>
                </a:lnTo>
                <a:lnTo>
                  <a:pt x="19506" y="12569"/>
                </a:lnTo>
                <a:close/>
              </a:path>
            </a:pathLst>
          </a:custGeom>
          <a:solidFill>
            <a:srgbClr val="C0C0C0"/>
          </a:solidFill>
          <a:ln w="9525">
            <a:noFill/>
            <a:miter lim="800000"/>
            <a:headEnd/>
            <a:tailEnd/>
          </a:ln>
        </p:spPr>
        <p:txBody>
          <a:bodyPr wrap="none" anchor="ctr"/>
          <a:lstStyle/>
          <a:p>
            <a:endParaRPr lang="zh-CN" altLang="en-US"/>
          </a:p>
        </p:txBody>
      </p:sp>
      <p:sp>
        <p:nvSpPr>
          <p:cNvPr id="56330" name="AutoShape 58"/>
          <p:cNvSpPr>
            <a:spLocks noChangeArrowheads="1"/>
          </p:cNvSpPr>
          <p:nvPr/>
        </p:nvSpPr>
        <p:spPr bwMode="auto">
          <a:xfrm rot="924472" flipH="1">
            <a:off x="7356475" y="2278063"/>
            <a:ext cx="1079500" cy="2160587"/>
          </a:xfrm>
          <a:custGeom>
            <a:avLst/>
            <a:gdLst>
              <a:gd name="T0" fmla="*/ 957706 w 21600"/>
              <a:gd name="T1" fmla="*/ 396708 h 21600"/>
              <a:gd name="T2" fmla="*/ 539850 w 21600"/>
              <a:gd name="T3" fmla="*/ 95726 h 21600"/>
              <a:gd name="T4" fmla="*/ 883591 w 21600"/>
              <a:gd name="T5" fmla="*/ 517941 h 21600"/>
              <a:gd name="T6" fmla="*/ 1200894 w 21600"/>
              <a:gd name="T7" fmla="*/ 1349266 h 21600"/>
              <a:gd name="T8" fmla="*/ 985394 w 21600"/>
              <a:gd name="T9" fmla="*/ 1634844 h 21600"/>
              <a:gd name="T10" fmla="*/ 842660 w 21600"/>
              <a:gd name="T11" fmla="*/ 120352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06" y="12569"/>
                </a:moveTo>
                <a:cubicBezTo>
                  <a:pt x="19625" y="11987"/>
                  <a:pt x="19685" y="11394"/>
                  <a:pt x="19685" y="10800"/>
                </a:cubicBezTo>
                <a:cubicBezTo>
                  <a:pt x="19685" y="5893"/>
                  <a:pt x="15708" y="1916"/>
                  <a:pt x="10801" y="1915"/>
                </a:cubicBezTo>
                <a:lnTo>
                  <a:pt x="10802" y="0"/>
                </a:lnTo>
                <a:cubicBezTo>
                  <a:pt x="16766" y="1"/>
                  <a:pt x="21600" y="4836"/>
                  <a:pt x="21600" y="10800"/>
                </a:cubicBezTo>
                <a:cubicBezTo>
                  <a:pt x="21600" y="11522"/>
                  <a:pt x="21527" y="12243"/>
                  <a:pt x="21383" y="12951"/>
                </a:cubicBezTo>
                <a:lnTo>
                  <a:pt x="24029" y="13489"/>
                </a:lnTo>
                <a:lnTo>
                  <a:pt x="19717" y="16344"/>
                </a:lnTo>
                <a:lnTo>
                  <a:pt x="16861" y="12032"/>
                </a:lnTo>
                <a:lnTo>
                  <a:pt x="19506" y="12569"/>
                </a:lnTo>
                <a:close/>
              </a:path>
            </a:pathLst>
          </a:custGeom>
          <a:solidFill>
            <a:srgbClr val="C0C0C0"/>
          </a:solidFill>
          <a:ln w="9525">
            <a:noFill/>
            <a:miter lim="800000"/>
            <a:headEnd/>
            <a:tailEnd/>
          </a:ln>
        </p:spPr>
        <p:txBody>
          <a:bodyPr wrap="none" anchor="ctr"/>
          <a:lstStyle/>
          <a:p>
            <a:endParaRPr lang="zh-CN" altLang="en-US"/>
          </a:p>
        </p:txBody>
      </p:sp>
      <p:sp>
        <p:nvSpPr>
          <p:cNvPr id="56331" name="AutoShape 60"/>
          <p:cNvSpPr>
            <a:spLocks noChangeArrowheads="1"/>
          </p:cNvSpPr>
          <p:nvPr/>
        </p:nvSpPr>
        <p:spPr bwMode="auto">
          <a:xfrm rot="14976189" flipH="1">
            <a:off x="8760619" y="3825081"/>
            <a:ext cx="1079500" cy="2160588"/>
          </a:xfrm>
          <a:custGeom>
            <a:avLst/>
            <a:gdLst>
              <a:gd name="T0" fmla="*/ 957706 w 21600"/>
              <a:gd name="T1" fmla="*/ 396708 h 21600"/>
              <a:gd name="T2" fmla="*/ 539850 w 21600"/>
              <a:gd name="T3" fmla="*/ 95726 h 21600"/>
              <a:gd name="T4" fmla="*/ 883591 w 21600"/>
              <a:gd name="T5" fmla="*/ 517941 h 21600"/>
              <a:gd name="T6" fmla="*/ 1200894 w 21600"/>
              <a:gd name="T7" fmla="*/ 1349267 h 21600"/>
              <a:gd name="T8" fmla="*/ 985394 w 21600"/>
              <a:gd name="T9" fmla="*/ 1634845 h 21600"/>
              <a:gd name="T10" fmla="*/ 842660 w 21600"/>
              <a:gd name="T11" fmla="*/ 120352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06" y="12569"/>
                </a:moveTo>
                <a:cubicBezTo>
                  <a:pt x="19625" y="11987"/>
                  <a:pt x="19685" y="11394"/>
                  <a:pt x="19685" y="10800"/>
                </a:cubicBezTo>
                <a:cubicBezTo>
                  <a:pt x="19685" y="5893"/>
                  <a:pt x="15708" y="1916"/>
                  <a:pt x="10801" y="1915"/>
                </a:cubicBezTo>
                <a:lnTo>
                  <a:pt x="10802" y="0"/>
                </a:lnTo>
                <a:cubicBezTo>
                  <a:pt x="16766" y="1"/>
                  <a:pt x="21600" y="4836"/>
                  <a:pt x="21600" y="10800"/>
                </a:cubicBezTo>
                <a:cubicBezTo>
                  <a:pt x="21600" y="11522"/>
                  <a:pt x="21527" y="12243"/>
                  <a:pt x="21383" y="12951"/>
                </a:cubicBezTo>
                <a:lnTo>
                  <a:pt x="24029" y="13489"/>
                </a:lnTo>
                <a:lnTo>
                  <a:pt x="19717" y="16344"/>
                </a:lnTo>
                <a:lnTo>
                  <a:pt x="16861" y="12032"/>
                </a:lnTo>
                <a:lnTo>
                  <a:pt x="19506" y="12569"/>
                </a:lnTo>
                <a:close/>
              </a:path>
            </a:pathLst>
          </a:custGeom>
          <a:solidFill>
            <a:srgbClr val="C0C0C0"/>
          </a:solidFill>
          <a:ln w="9525">
            <a:noFill/>
            <a:miter lim="800000"/>
            <a:headEnd/>
            <a:tailEnd/>
          </a:ln>
        </p:spPr>
        <p:txBody>
          <a:bodyPr wrap="none" anchor="ctr"/>
          <a:lstStyle/>
          <a:p>
            <a:endParaRPr lang="zh-CN" altLang="en-US"/>
          </a:p>
        </p:txBody>
      </p:sp>
      <p:sp>
        <p:nvSpPr>
          <p:cNvPr id="56332" name="AutoShape 61"/>
          <p:cNvSpPr>
            <a:spLocks noChangeArrowheads="1"/>
          </p:cNvSpPr>
          <p:nvPr/>
        </p:nvSpPr>
        <p:spPr bwMode="auto">
          <a:xfrm rot="924472" flipH="1">
            <a:off x="7385050" y="2278063"/>
            <a:ext cx="1079500" cy="2160587"/>
          </a:xfrm>
          <a:custGeom>
            <a:avLst/>
            <a:gdLst>
              <a:gd name="T0" fmla="*/ 957706 w 21600"/>
              <a:gd name="T1" fmla="*/ 396708 h 21600"/>
              <a:gd name="T2" fmla="*/ 539850 w 21600"/>
              <a:gd name="T3" fmla="*/ 95726 h 21600"/>
              <a:gd name="T4" fmla="*/ 883591 w 21600"/>
              <a:gd name="T5" fmla="*/ 517941 h 21600"/>
              <a:gd name="T6" fmla="*/ 1200894 w 21600"/>
              <a:gd name="T7" fmla="*/ 1349266 h 21600"/>
              <a:gd name="T8" fmla="*/ 985394 w 21600"/>
              <a:gd name="T9" fmla="*/ 1634844 h 21600"/>
              <a:gd name="T10" fmla="*/ 842660 w 21600"/>
              <a:gd name="T11" fmla="*/ 120352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06" y="12569"/>
                </a:moveTo>
                <a:cubicBezTo>
                  <a:pt x="19625" y="11987"/>
                  <a:pt x="19685" y="11394"/>
                  <a:pt x="19685" y="10800"/>
                </a:cubicBezTo>
                <a:cubicBezTo>
                  <a:pt x="19685" y="5893"/>
                  <a:pt x="15708" y="1916"/>
                  <a:pt x="10801" y="1915"/>
                </a:cubicBezTo>
                <a:lnTo>
                  <a:pt x="10802" y="0"/>
                </a:lnTo>
                <a:cubicBezTo>
                  <a:pt x="16766" y="1"/>
                  <a:pt x="21600" y="4836"/>
                  <a:pt x="21600" y="10800"/>
                </a:cubicBezTo>
                <a:cubicBezTo>
                  <a:pt x="21600" y="11522"/>
                  <a:pt x="21527" y="12243"/>
                  <a:pt x="21383" y="12951"/>
                </a:cubicBezTo>
                <a:lnTo>
                  <a:pt x="24029" y="13489"/>
                </a:lnTo>
                <a:lnTo>
                  <a:pt x="19717" y="16344"/>
                </a:lnTo>
                <a:lnTo>
                  <a:pt x="16861" y="12032"/>
                </a:lnTo>
                <a:lnTo>
                  <a:pt x="19506" y="12569"/>
                </a:lnTo>
                <a:close/>
              </a:path>
            </a:pathLst>
          </a:custGeom>
          <a:solidFill>
            <a:srgbClr val="C0C0C0"/>
          </a:solidFill>
          <a:ln w="9525">
            <a:noFill/>
            <a:miter lim="800000"/>
            <a:headEnd/>
            <a:tailEnd/>
          </a:ln>
        </p:spPr>
        <p:txBody>
          <a:bodyPr wrap="none" anchor="ctr"/>
          <a:lstStyle/>
          <a:p>
            <a:endParaRPr lang="zh-CN" altLang="en-US"/>
          </a:p>
        </p:txBody>
      </p:sp>
      <p:sp>
        <p:nvSpPr>
          <p:cNvPr id="56333" name="AutoShape 62"/>
          <p:cNvSpPr>
            <a:spLocks noChangeArrowheads="1"/>
          </p:cNvSpPr>
          <p:nvPr/>
        </p:nvSpPr>
        <p:spPr bwMode="auto">
          <a:xfrm rot="8175426" flipH="1">
            <a:off x="9520238" y="1808163"/>
            <a:ext cx="1079500" cy="2160587"/>
          </a:xfrm>
          <a:custGeom>
            <a:avLst/>
            <a:gdLst>
              <a:gd name="T0" fmla="*/ 957706 w 21600"/>
              <a:gd name="T1" fmla="*/ 396708 h 21600"/>
              <a:gd name="T2" fmla="*/ 539850 w 21600"/>
              <a:gd name="T3" fmla="*/ 95726 h 21600"/>
              <a:gd name="T4" fmla="*/ 883591 w 21600"/>
              <a:gd name="T5" fmla="*/ 517941 h 21600"/>
              <a:gd name="T6" fmla="*/ 1200894 w 21600"/>
              <a:gd name="T7" fmla="*/ 1349266 h 21600"/>
              <a:gd name="T8" fmla="*/ 985394 w 21600"/>
              <a:gd name="T9" fmla="*/ 1634844 h 21600"/>
              <a:gd name="T10" fmla="*/ 842660 w 21600"/>
              <a:gd name="T11" fmla="*/ 120352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06" y="12569"/>
                </a:moveTo>
                <a:cubicBezTo>
                  <a:pt x="19625" y="11987"/>
                  <a:pt x="19685" y="11394"/>
                  <a:pt x="19685" y="10800"/>
                </a:cubicBezTo>
                <a:cubicBezTo>
                  <a:pt x="19685" y="5893"/>
                  <a:pt x="15708" y="1916"/>
                  <a:pt x="10801" y="1915"/>
                </a:cubicBezTo>
                <a:lnTo>
                  <a:pt x="10802" y="0"/>
                </a:lnTo>
                <a:cubicBezTo>
                  <a:pt x="16766" y="1"/>
                  <a:pt x="21600" y="4836"/>
                  <a:pt x="21600" y="10800"/>
                </a:cubicBezTo>
                <a:cubicBezTo>
                  <a:pt x="21600" y="11522"/>
                  <a:pt x="21527" y="12243"/>
                  <a:pt x="21383" y="12951"/>
                </a:cubicBezTo>
                <a:lnTo>
                  <a:pt x="24029" y="13489"/>
                </a:lnTo>
                <a:lnTo>
                  <a:pt x="19717" y="16344"/>
                </a:lnTo>
                <a:lnTo>
                  <a:pt x="16861" y="12032"/>
                </a:lnTo>
                <a:lnTo>
                  <a:pt x="19506" y="12569"/>
                </a:lnTo>
                <a:close/>
              </a:path>
            </a:pathLst>
          </a:custGeom>
          <a:solidFill>
            <a:srgbClr val="C0C0C0"/>
          </a:solidFill>
          <a:ln w="9525">
            <a:noFill/>
            <a:miter lim="800000"/>
            <a:headEnd/>
            <a:tailEnd/>
          </a:ln>
        </p:spPr>
        <p:txBody>
          <a:bodyPr wrap="none" anchor="ctr"/>
          <a:lstStyle/>
          <a:p>
            <a:endParaRPr lang="zh-CN" altLang="en-US"/>
          </a:p>
        </p:txBody>
      </p:sp>
      <p:sp>
        <p:nvSpPr>
          <p:cNvPr id="56334" name="AutoShape 66"/>
          <p:cNvSpPr>
            <a:spLocks noChangeArrowheads="1"/>
          </p:cNvSpPr>
          <p:nvPr/>
        </p:nvSpPr>
        <p:spPr bwMode="auto">
          <a:xfrm rot="-5068440" flipH="1" flipV="1">
            <a:off x="8867775" y="3933826"/>
            <a:ext cx="433387" cy="1008062"/>
          </a:xfrm>
          <a:custGeom>
            <a:avLst/>
            <a:gdLst>
              <a:gd name="T0" fmla="*/ 384491 w 21600"/>
              <a:gd name="T1" fmla="*/ 185091 h 21600"/>
              <a:gd name="T2" fmla="*/ 216734 w 21600"/>
              <a:gd name="T3" fmla="*/ 44663 h 21600"/>
              <a:gd name="T4" fmla="*/ 354735 w 21600"/>
              <a:gd name="T5" fmla="*/ 241655 h 21600"/>
              <a:gd name="T6" fmla="*/ 482123 w 21600"/>
              <a:gd name="T7" fmla="*/ 629525 h 21600"/>
              <a:gd name="T8" fmla="*/ 395606 w 21600"/>
              <a:gd name="T9" fmla="*/ 762767 h 21600"/>
              <a:gd name="T10" fmla="*/ 338303 w 21600"/>
              <a:gd name="T11" fmla="*/ 561528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06" y="12569"/>
                </a:moveTo>
                <a:cubicBezTo>
                  <a:pt x="19625" y="11987"/>
                  <a:pt x="19685" y="11394"/>
                  <a:pt x="19685" y="10800"/>
                </a:cubicBezTo>
                <a:cubicBezTo>
                  <a:pt x="19685" y="5893"/>
                  <a:pt x="15708" y="1916"/>
                  <a:pt x="10801" y="1915"/>
                </a:cubicBezTo>
                <a:lnTo>
                  <a:pt x="10802" y="0"/>
                </a:lnTo>
                <a:cubicBezTo>
                  <a:pt x="16766" y="1"/>
                  <a:pt x="21600" y="4836"/>
                  <a:pt x="21600" y="10800"/>
                </a:cubicBezTo>
                <a:cubicBezTo>
                  <a:pt x="21600" y="11522"/>
                  <a:pt x="21527" y="12243"/>
                  <a:pt x="21383" y="12951"/>
                </a:cubicBezTo>
                <a:lnTo>
                  <a:pt x="24029" y="13489"/>
                </a:lnTo>
                <a:lnTo>
                  <a:pt x="19717" y="16344"/>
                </a:lnTo>
                <a:lnTo>
                  <a:pt x="16861" y="12032"/>
                </a:lnTo>
                <a:lnTo>
                  <a:pt x="19506" y="12569"/>
                </a:lnTo>
                <a:close/>
              </a:path>
            </a:pathLst>
          </a:custGeom>
          <a:solidFill>
            <a:srgbClr val="C0C0C0"/>
          </a:solidFill>
          <a:ln w="9525">
            <a:noFill/>
            <a:miter lim="800000"/>
            <a:headEnd/>
            <a:tailEnd/>
          </a:ln>
        </p:spPr>
        <p:txBody>
          <a:bodyPr wrap="none" anchor="ctr"/>
          <a:lstStyle/>
          <a:p>
            <a:endParaRPr lang="zh-CN" altLang="en-US"/>
          </a:p>
        </p:txBody>
      </p:sp>
      <p:sp>
        <p:nvSpPr>
          <p:cNvPr id="56335" name="AutoShape 67"/>
          <p:cNvSpPr>
            <a:spLocks noChangeArrowheads="1"/>
          </p:cNvSpPr>
          <p:nvPr/>
        </p:nvSpPr>
        <p:spPr bwMode="auto">
          <a:xfrm rot="10491808" flipH="1" flipV="1">
            <a:off x="9301163" y="3357563"/>
            <a:ext cx="504825" cy="863600"/>
          </a:xfrm>
          <a:custGeom>
            <a:avLst/>
            <a:gdLst>
              <a:gd name="T0" fmla="*/ 447869 w 21600"/>
              <a:gd name="T1" fmla="*/ 158567 h 21600"/>
              <a:gd name="T2" fmla="*/ 252459 w 21600"/>
              <a:gd name="T3" fmla="*/ 38262 h 21600"/>
              <a:gd name="T4" fmla="*/ 413209 w 21600"/>
              <a:gd name="T5" fmla="*/ 207024 h 21600"/>
              <a:gd name="T6" fmla="*/ 561594 w 21600"/>
              <a:gd name="T7" fmla="*/ 539310 h 21600"/>
              <a:gd name="T8" fmla="*/ 460816 w 21600"/>
              <a:gd name="T9" fmla="*/ 653457 h 21600"/>
              <a:gd name="T10" fmla="*/ 394067 w 21600"/>
              <a:gd name="T11" fmla="*/ 48105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06" y="12569"/>
                </a:moveTo>
                <a:cubicBezTo>
                  <a:pt x="19625" y="11987"/>
                  <a:pt x="19685" y="11394"/>
                  <a:pt x="19685" y="10800"/>
                </a:cubicBezTo>
                <a:cubicBezTo>
                  <a:pt x="19685" y="5893"/>
                  <a:pt x="15708" y="1916"/>
                  <a:pt x="10801" y="1915"/>
                </a:cubicBezTo>
                <a:lnTo>
                  <a:pt x="10802" y="0"/>
                </a:lnTo>
                <a:cubicBezTo>
                  <a:pt x="16766" y="1"/>
                  <a:pt x="21600" y="4836"/>
                  <a:pt x="21600" y="10800"/>
                </a:cubicBezTo>
                <a:cubicBezTo>
                  <a:pt x="21600" y="11522"/>
                  <a:pt x="21527" y="12243"/>
                  <a:pt x="21383" y="12951"/>
                </a:cubicBezTo>
                <a:lnTo>
                  <a:pt x="24029" y="13489"/>
                </a:lnTo>
                <a:lnTo>
                  <a:pt x="19717" y="16344"/>
                </a:lnTo>
                <a:lnTo>
                  <a:pt x="16861" y="12032"/>
                </a:lnTo>
                <a:lnTo>
                  <a:pt x="19506" y="12569"/>
                </a:lnTo>
                <a:close/>
              </a:path>
            </a:pathLst>
          </a:custGeom>
          <a:solidFill>
            <a:srgbClr val="C0C0C0"/>
          </a:solidFill>
          <a:ln w="9525">
            <a:noFill/>
            <a:miter lim="800000"/>
            <a:headEnd/>
            <a:tailEnd/>
          </a:ln>
        </p:spPr>
        <p:txBody>
          <a:bodyPr wrap="none" anchor="ctr"/>
          <a:lstStyle/>
          <a:p>
            <a:endParaRPr lang="zh-CN" altLang="en-US"/>
          </a:p>
        </p:txBody>
      </p:sp>
      <p:grpSp>
        <p:nvGrpSpPr>
          <p:cNvPr id="56336" name="Group 68"/>
          <p:cNvGrpSpPr>
            <a:grpSpLocks/>
          </p:cNvGrpSpPr>
          <p:nvPr/>
        </p:nvGrpSpPr>
        <p:grpSpPr bwMode="auto">
          <a:xfrm>
            <a:off x="8262938" y="1773238"/>
            <a:ext cx="1657350" cy="1657350"/>
            <a:chOff x="5340" y="1079"/>
            <a:chExt cx="862" cy="862"/>
          </a:xfrm>
        </p:grpSpPr>
        <p:sp>
          <p:nvSpPr>
            <p:cNvPr id="56343" name="Oval 69"/>
            <p:cNvSpPr>
              <a:spLocks noChangeArrowheads="1"/>
            </p:cNvSpPr>
            <p:nvPr/>
          </p:nvSpPr>
          <p:spPr bwMode="auto">
            <a:xfrm>
              <a:off x="5340" y="1079"/>
              <a:ext cx="862" cy="862"/>
            </a:xfrm>
            <a:prstGeom prst="ellipse">
              <a:avLst/>
            </a:prstGeom>
            <a:solidFill>
              <a:srgbClr val="FF3300"/>
            </a:solidFill>
            <a:ln w="9525">
              <a:noFill/>
              <a:round/>
              <a:headEnd/>
              <a:tailEnd/>
            </a:ln>
          </p:spPr>
          <p:txBody>
            <a:bodyPr wrap="none" anchor="ctr"/>
            <a:lstStyle/>
            <a:p>
              <a:endParaRPr lang="zh-CN" altLang="en-US"/>
            </a:p>
          </p:txBody>
        </p:sp>
        <p:sp>
          <p:nvSpPr>
            <p:cNvPr id="56344" name="TextBox 33"/>
            <p:cNvSpPr txBox="1">
              <a:spLocks noChangeArrowheads="1"/>
            </p:cNvSpPr>
            <p:nvPr/>
          </p:nvSpPr>
          <p:spPr bwMode="auto">
            <a:xfrm>
              <a:off x="5527" y="1253"/>
              <a:ext cx="492" cy="365"/>
            </a:xfrm>
            <a:prstGeom prst="rect">
              <a:avLst/>
            </a:prstGeom>
            <a:noFill/>
            <a:ln w="9525">
              <a:noFill/>
              <a:miter lim="800000"/>
              <a:headEnd/>
              <a:tailEnd/>
            </a:ln>
          </p:spPr>
          <p:txBody>
            <a:bodyPr wrap="none">
              <a:spAutoFit/>
            </a:bodyPr>
            <a:lstStyle/>
            <a:p>
              <a:pPr algn="ctr"/>
              <a:r>
                <a:rPr lang="zh-CN" altLang="en-US" sz="2000">
                  <a:solidFill>
                    <a:schemeClr val="bg1"/>
                  </a:solidFill>
                  <a:latin typeface="微软雅黑" pitchFamily="34" charset="-122"/>
                  <a:ea typeface="微软雅黑" pitchFamily="34" charset="-122"/>
                </a:rPr>
                <a:t>附着力</a:t>
              </a:r>
            </a:p>
            <a:p>
              <a:pPr algn="ctr"/>
              <a:r>
                <a:rPr lang="zh-CN" altLang="en-US" sz="2000">
                  <a:solidFill>
                    <a:schemeClr val="bg1"/>
                  </a:solidFill>
                  <a:latin typeface="微软雅黑" pitchFamily="34" charset="-122"/>
                  <a:ea typeface="微软雅黑" pitchFamily="34" charset="-122"/>
                </a:rPr>
                <a:t>因素</a:t>
              </a:r>
            </a:p>
          </p:txBody>
        </p:sp>
      </p:grpSp>
      <p:grpSp>
        <p:nvGrpSpPr>
          <p:cNvPr id="56337" name="Group 71"/>
          <p:cNvGrpSpPr>
            <a:grpSpLocks/>
          </p:cNvGrpSpPr>
          <p:nvPr/>
        </p:nvGrpSpPr>
        <p:grpSpPr bwMode="auto">
          <a:xfrm>
            <a:off x="9555163" y="3716338"/>
            <a:ext cx="1749425" cy="3500437"/>
            <a:chOff x="6291" y="2115"/>
            <a:chExt cx="1102" cy="2205"/>
          </a:xfrm>
        </p:grpSpPr>
        <p:sp>
          <p:nvSpPr>
            <p:cNvPr id="46" name="Freeform 369"/>
            <p:cNvSpPr>
              <a:spLocks/>
            </p:cNvSpPr>
            <p:nvPr/>
          </p:nvSpPr>
          <p:spPr bwMode="auto">
            <a:xfrm>
              <a:off x="6296" y="2118"/>
              <a:ext cx="1094" cy="1085"/>
            </a:xfrm>
            <a:prstGeom prst="flowChartConnector">
              <a:avLst/>
            </a:prstGeom>
            <a:solidFill>
              <a:srgbClr val="8BAB00"/>
            </a:solidFill>
            <a:ln>
              <a:noFill/>
            </a:ln>
            <a:effectLst>
              <a:reflection endPos="21000" dist="50800" dir="5400000" sy="-100000" algn="bl" rotWithShape="0"/>
            </a:effectLst>
            <a:extLst/>
          </p:spPr>
          <p:txBody>
            <a:bodyPr/>
            <a:lstStyle/>
            <a:p>
              <a:pPr fontAlgn="auto">
                <a:spcBef>
                  <a:spcPts val="0"/>
                </a:spcBef>
                <a:spcAft>
                  <a:spcPts val="0"/>
                </a:spcAft>
                <a:defRPr/>
              </a:pPr>
              <a:endParaRPr lang="zh-CN" altLang="en-US">
                <a:latin typeface="+mn-lt"/>
                <a:ea typeface="+mn-ea"/>
              </a:endParaRPr>
            </a:p>
          </p:txBody>
        </p:sp>
        <p:sp>
          <p:nvSpPr>
            <p:cNvPr id="56342" name="TextBox 35"/>
            <p:cNvSpPr txBox="1">
              <a:spLocks noChangeArrowheads="1"/>
            </p:cNvSpPr>
            <p:nvPr/>
          </p:nvSpPr>
          <p:spPr bwMode="auto">
            <a:xfrm>
              <a:off x="6565" y="2403"/>
              <a:ext cx="595" cy="442"/>
            </a:xfrm>
            <a:prstGeom prst="rect">
              <a:avLst/>
            </a:prstGeom>
            <a:noFill/>
            <a:ln w="9525">
              <a:noFill/>
              <a:miter lim="800000"/>
              <a:headEnd/>
              <a:tailEnd/>
            </a:ln>
          </p:spPr>
          <p:txBody>
            <a:bodyPr wrap="none">
              <a:spAutoFit/>
            </a:bodyPr>
            <a:lstStyle/>
            <a:p>
              <a:pPr algn="ctr"/>
              <a:r>
                <a:rPr lang="zh-CN" altLang="en-US" sz="2000">
                  <a:solidFill>
                    <a:schemeClr val="bg1"/>
                  </a:solidFill>
                  <a:latin typeface="微软雅黑" pitchFamily="34" charset="-122"/>
                  <a:ea typeface="微软雅黑" pitchFamily="34" charset="-122"/>
                </a:rPr>
                <a:t>环境威</a:t>
              </a:r>
            </a:p>
            <a:p>
              <a:pPr algn="ctr"/>
              <a:r>
                <a:rPr lang="zh-CN" altLang="en-US" sz="2000">
                  <a:solidFill>
                    <a:schemeClr val="bg1"/>
                  </a:solidFill>
                  <a:latin typeface="微软雅黑" pitchFamily="34" charset="-122"/>
                  <a:ea typeface="微软雅黑" pitchFamily="34" charset="-122"/>
                </a:rPr>
                <a:t>力法则</a:t>
              </a:r>
            </a:p>
          </p:txBody>
        </p:sp>
      </p:grpSp>
      <p:sp>
        <p:nvSpPr>
          <p:cNvPr id="56338" name="AutoShape 74"/>
          <p:cNvSpPr>
            <a:spLocks noChangeArrowheads="1"/>
          </p:cNvSpPr>
          <p:nvPr/>
        </p:nvSpPr>
        <p:spPr bwMode="auto">
          <a:xfrm rot="3133674" flipH="1" flipV="1">
            <a:off x="8472487" y="3178176"/>
            <a:ext cx="504825" cy="863600"/>
          </a:xfrm>
          <a:custGeom>
            <a:avLst/>
            <a:gdLst>
              <a:gd name="T0" fmla="*/ 447869 w 21600"/>
              <a:gd name="T1" fmla="*/ 158567 h 21600"/>
              <a:gd name="T2" fmla="*/ 252459 w 21600"/>
              <a:gd name="T3" fmla="*/ 38262 h 21600"/>
              <a:gd name="T4" fmla="*/ 413209 w 21600"/>
              <a:gd name="T5" fmla="*/ 207024 h 21600"/>
              <a:gd name="T6" fmla="*/ 561594 w 21600"/>
              <a:gd name="T7" fmla="*/ 539310 h 21600"/>
              <a:gd name="T8" fmla="*/ 460816 w 21600"/>
              <a:gd name="T9" fmla="*/ 653457 h 21600"/>
              <a:gd name="T10" fmla="*/ 394067 w 21600"/>
              <a:gd name="T11" fmla="*/ 48105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06" y="12569"/>
                </a:moveTo>
                <a:cubicBezTo>
                  <a:pt x="19625" y="11987"/>
                  <a:pt x="19685" y="11394"/>
                  <a:pt x="19685" y="10800"/>
                </a:cubicBezTo>
                <a:cubicBezTo>
                  <a:pt x="19685" y="5893"/>
                  <a:pt x="15708" y="1916"/>
                  <a:pt x="10801" y="1915"/>
                </a:cubicBezTo>
                <a:lnTo>
                  <a:pt x="10802" y="0"/>
                </a:lnTo>
                <a:cubicBezTo>
                  <a:pt x="16766" y="1"/>
                  <a:pt x="21600" y="4836"/>
                  <a:pt x="21600" y="10800"/>
                </a:cubicBezTo>
                <a:cubicBezTo>
                  <a:pt x="21600" y="11522"/>
                  <a:pt x="21527" y="12243"/>
                  <a:pt x="21383" y="12951"/>
                </a:cubicBezTo>
                <a:lnTo>
                  <a:pt x="24029" y="13489"/>
                </a:lnTo>
                <a:lnTo>
                  <a:pt x="19717" y="16344"/>
                </a:lnTo>
                <a:lnTo>
                  <a:pt x="16861" y="12032"/>
                </a:lnTo>
                <a:lnTo>
                  <a:pt x="19506" y="12569"/>
                </a:lnTo>
                <a:close/>
              </a:path>
            </a:pathLst>
          </a:custGeom>
          <a:solidFill>
            <a:srgbClr val="C0C0C0"/>
          </a:solidFill>
          <a:ln w="9525">
            <a:noFill/>
            <a:miter lim="800000"/>
            <a:headEnd/>
            <a:tailEnd/>
          </a:ln>
        </p:spPr>
        <p:txBody>
          <a:bodyPr wrap="none" anchor="ctr"/>
          <a:lstStyle/>
          <a:p>
            <a:endParaRPr lang="zh-CN" altLang="en-US"/>
          </a:p>
        </p:txBody>
      </p:sp>
      <p:sp>
        <p:nvSpPr>
          <p:cNvPr id="56339" name="AutoShape 75"/>
          <p:cNvSpPr>
            <a:spLocks noChangeArrowheads="1"/>
          </p:cNvSpPr>
          <p:nvPr/>
        </p:nvSpPr>
        <p:spPr bwMode="auto">
          <a:xfrm rot="10491808" flipH="1" flipV="1">
            <a:off x="9301163" y="3357563"/>
            <a:ext cx="504825" cy="863600"/>
          </a:xfrm>
          <a:custGeom>
            <a:avLst/>
            <a:gdLst>
              <a:gd name="T0" fmla="*/ 447869 w 21600"/>
              <a:gd name="T1" fmla="*/ 158567 h 21600"/>
              <a:gd name="T2" fmla="*/ 252459 w 21600"/>
              <a:gd name="T3" fmla="*/ 38262 h 21600"/>
              <a:gd name="T4" fmla="*/ 413209 w 21600"/>
              <a:gd name="T5" fmla="*/ 207024 h 21600"/>
              <a:gd name="T6" fmla="*/ 561594 w 21600"/>
              <a:gd name="T7" fmla="*/ 539310 h 21600"/>
              <a:gd name="T8" fmla="*/ 460816 w 21600"/>
              <a:gd name="T9" fmla="*/ 653457 h 21600"/>
              <a:gd name="T10" fmla="*/ 394067 w 21600"/>
              <a:gd name="T11" fmla="*/ 48105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06" y="12569"/>
                </a:moveTo>
                <a:cubicBezTo>
                  <a:pt x="19625" y="11987"/>
                  <a:pt x="19685" y="11394"/>
                  <a:pt x="19685" y="10800"/>
                </a:cubicBezTo>
                <a:cubicBezTo>
                  <a:pt x="19685" y="5893"/>
                  <a:pt x="15708" y="1916"/>
                  <a:pt x="10801" y="1915"/>
                </a:cubicBezTo>
                <a:lnTo>
                  <a:pt x="10802" y="0"/>
                </a:lnTo>
                <a:cubicBezTo>
                  <a:pt x="16766" y="1"/>
                  <a:pt x="21600" y="4836"/>
                  <a:pt x="21600" y="10800"/>
                </a:cubicBezTo>
                <a:cubicBezTo>
                  <a:pt x="21600" y="11522"/>
                  <a:pt x="21527" y="12243"/>
                  <a:pt x="21383" y="12951"/>
                </a:cubicBezTo>
                <a:lnTo>
                  <a:pt x="24029" y="13489"/>
                </a:lnTo>
                <a:lnTo>
                  <a:pt x="19717" y="16344"/>
                </a:lnTo>
                <a:lnTo>
                  <a:pt x="16861" y="12032"/>
                </a:lnTo>
                <a:lnTo>
                  <a:pt x="19506" y="12569"/>
                </a:lnTo>
                <a:close/>
              </a:path>
            </a:pathLst>
          </a:custGeom>
          <a:solidFill>
            <a:srgbClr val="C0C0C0"/>
          </a:solidFill>
          <a:ln w="9525">
            <a:noFill/>
            <a:miter lim="800000"/>
            <a:headEnd/>
            <a:tailEnd/>
          </a:ln>
        </p:spPr>
        <p:txBody>
          <a:bodyPr wrap="none" anchor="ctr"/>
          <a:lstStyle/>
          <a:p>
            <a:endParaRPr lang="zh-CN" altLang="en-US"/>
          </a:p>
        </p:txBody>
      </p:sp>
      <p:sp>
        <p:nvSpPr>
          <p:cNvPr id="56340"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6"/>
          <p:cNvSpPr>
            <a:spLocks noChangeArrowheads="1"/>
          </p:cNvSpPr>
          <p:nvPr/>
        </p:nvSpPr>
        <p:spPr bwMode="auto">
          <a:xfrm>
            <a:off x="1203325" y="981075"/>
            <a:ext cx="9925050" cy="1558925"/>
          </a:xfrm>
          <a:prstGeom prst="rect">
            <a:avLst/>
          </a:prstGeom>
          <a:noFill/>
          <a:ln w="9525">
            <a:noFill/>
            <a:miter lim="800000"/>
            <a:headEnd/>
            <a:tailEnd/>
          </a:ln>
        </p:spPr>
        <p:txBody>
          <a:bodyPr>
            <a:spAutoFit/>
          </a:bodyPr>
          <a:lstStyle/>
          <a:p>
            <a:pPr>
              <a:lnSpc>
                <a:spcPct val="150000"/>
              </a:lnSpc>
              <a:buFont typeface="Arial" pitchFamily="34" charset="0"/>
              <a:buNone/>
            </a:pPr>
            <a:r>
              <a:rPr lang="zh-CN" altLang="en-US" sz="2800" b="1">
                <a:solidFill>
                  <a:srgbClr val="FF9300"/>
                </a:solidFill>
                <a:latin typeface="微软雅黑" pitchFamily="34" charset="-122"/>
                <a:ea typeface="微软雅黑" pitchFamily="34" charset="-122"/>
                <a:sym typeface="Adobe 黑体 Std R" pitchFamily="34" charset="-122"/>
              </a:rPr>
              <a:t>◆ </a:t>
            </a:r>
            <a:r>
              <a:rPr lang="zh-CN" altLang="en-US" sz="2800" b="1">
                <a:solidFill>
                  <a:srgbClr val="FF9300"/>
                </a:solidFill>
                <a:latin typeface="微软雅黑" pitchFamily="34" charset="-122"/>
                <a:ea typeface="微软雅黑" pitchFamily="34" charset="-122"/>
                <a:sym typeface="微软雅黑" pitchFamily="34" charset="-122"/>
              </a:rPr>
              <a:t>附着力因素</a:t>
            </a:r>
          </a:p>
          <a:p>
            <a:pPr>
              <a:lnSpc>
                <a:spcPct val="150000"/>
              </a:lnSpc>
              <a:buFont typeface="Arial" pitchFamily="34" charset="0"/>
              <a:buNone/>
            </a:pPr>
            <a:r>
              <a:rPr lang="zh-CN" altLang="en-US">
                <a:solidFill>
                  <a:srgbClr val="595959"/>
                </a:solidFill>
                <a:latin typeface="微软雅黑" pitchFamily="34" charset="-122"/>
                <a:ea typeface="微软雅黑" pitchFamily="34" charset="-122"/>
                <a:sym typeface="微软雅黑" pitchFamily="34" charset="-122"/>
              </a:rPr>
              <a:t>——褚橙的附着力因素就是昔日烟草大王褚时健</a:t>
            </a:r>
            <a:r>
              <a:rPr lang="en-US" altLang="zh-CN">
                <a:solidFill>
                  <a:srgbClr val="595959"/>
                </a:solidFill>
                <a:latin typeface="微软雅黑" pitchFamily="34" charset="-122"/>
                <a:ea typeface="微软雅黑" pitchFamily="34" charset="-122"/>
                <a:sym typeface="微软雅黑" pitchFamily="34" charset="-122"/>
              </a:rPr>
              <a:t>75</a:t>
            </a:r>
            <a:r>
              <a:rPr lang="zh-CN" altLang="en-US">
                <a:solidFill>
                  <a:srgbClr val="595959"/>
                </a:solidFill>
                <a:latin typeface="微软雅黑" pitchFamily="34" charset="-122"/>
                <a:ea typeface="微软雅黑" pitchFamily="34" charset="-122"/>
                <a:sym typeface="微软雅黑" pitchFamily="34" charset="-122"/>
              </a:rPr>
              <a:t>岁再创业，</a:t>
            </a:r>
            <a:r>
              <a:rPr lang="zh-CN" altLang="en-US">
                <a:solidFill>
                  <a:srgbClr val="595959"/>
                </a:solidFill>
                <a:sym typeface="微软雅黑" pitchFamily="34" charset="-122"/>
              </a:rPr>
              <a:t>耕耘十载，接出</a:t>
            </a:r>
            <a:r>
              <a:rPr lang="en-US" altLang="zh-CN">
                <a:solidFill>
                  <a:srgbClr val="595959"/>
                </a:solidFill>
                <a:sym typeface="微软雅黑" pitchFamily="34" charset="-122"/>
              </a:rPr>
              <a:t>24000</a:t>
            </a:r>
            <a:r>
              <a:rPr lang="zh-CN" altLang="en-US">
                <a:solidFill>
                  <a:srgbClr val="595959"/>
                </a:solidFill>
                <a:sym typeface="微软雅黑" pitchFamily="34" charset="-122"/>
              </a:rPr>
              <a:t>万累累橙果，</a:t>
            </a:r>
            <a:r>
              <a:rPr lang="zh-CN" altLang="en-US">
                <a:solidFill>
                  <a:srgbClr val="595959"/>
                </a:solidFill>
                <a:latin typeface="微软雅黑" pitchFamily="34" charset="-122"/>
                <a:ea typeface="微软雅黑" pitchFamily="34" charset="-122"/>
                <a:sym typeface="微软雅黑" pitchFamily="34" charset="-122"/>
              </a:rPr>
              <a:t>十年后褚橙首次进京，</a:t>
            </a:r>
            <a:r>
              <a:rPr lang="en-US" altLang="zh-CN">
                <a:solidFill>
                  <a:srgbClr val="595959"/>
                </a:solidFill>
                <a:latin typeface="微软雅黑" pitchFamily="34" charset="-122"/>
                <a:ea typeface="微软雅黑" pitchFamily="34" charset="-122"/>
                <a:sym typeface="微软雅黑" pitchFamily="34" charset="-122"/>
              </a:rPr>
              <a:t>85</a:t>
            </a:r>
            <a:r>
              <a:rPr lang="zh-CN" altLang="en-US">
                <a:solidFill>
                  <a:srgbClr val="595959"/>
                </a:solidFill>
                <a:latin typeface="微软雅黑" pitchFamily="34" charset="-122"/>
                <a:ea typeface="微软雅黑" pitchFamily="34" charset="-122"/>
                <a:sym typeface="微软雅黑" pitchFamily="34" charset="-122"/>
              </a:rPr>
              <a:t>年跌宕的传奇人生。</a:t>
            </a:r>
          </a:p>
        </p:txBody>
      </p:sp>
      <p:pic>
        <p:nvPicPr>
          <p:cNvPr id="57347" name="图片 3" descr="u=3444289759,605467729&amp;fm=11&amp;gp=0.jpg"/>
          <p:cNvPicPr>
            <a:picLocks noChangeAspect="1"/>
          </p:cNvPicPr>
          <p:nvPr/>
        </p:nvPicPr>
        <p:blipFill>
          <a:blip r:embed="rId2" cstate="print"/>
          <a:srcRect t="14159" b="8095"/>
          <a:stretch>
            <a:fillRect/>
          </a:stretch>
        </p:blipFill>
        <p:spPr bwMode="auto">
          <a:xfrm>
            <a:off x="1274763" y="2794000"/>
            <a:ext cx="9532937" cy="3816350"/>
          </a:xfrm>
          <a:prstGeom prst="rect">
            <a:avLst/>
          </a:prstGeom>
          <a:noFill/>
          <a:ln w="9525">
            <a:noFill/>
            <a:miter lim="800000"/>
            <a:headEnd/>
            <a:tailEnd/>
          </a:ln>
        </p:spPr>
      </p:pic>
      <p:sp>
        <p:nvSpPr>
          <p:cNvPr id="57348"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58370" name="图片 5" descr="u=702764609,2321284267&amp;fm=11&amp;gp=0.jpg"/>
          <p:cNvPicPr>
            <a:picLocks noChangeAspect="1"/>
          </p:cNvPicPr>
          <p:nvPr/>
        </p:nvPicPr>
        <p:blipFill>
          <a:blip r:embed="rId3" cstate="print"/>
          <a:srcRect l="56096" r="2094" b="3796"/>
          <a:stretch>
            <a:fillRect/>
          </a:stretch>
        </p:blipFill>
        <p:spPr bwMode="auto">
          <a:xfrm>
            <a:off x="7323138" y="0"/>
            <a:ext cx="4875212" cy="6858000"/>
          </a:xfrm>
          <a:prstGeom prst="rect">
            <a:avLst/>
          </a:prstGeom>
          <a:noFill/>
          <a:ln w="9525">
            <a:noFill/>
            <a:miter lim="800000"/>
            <a:headEnd/>
            <a:tailEnd/>
          </a:ln>
        </p:spPr>
      </p:pic>
      <p:sp>
        <p:nvSpPr>
          <p:cNvPr id="3" name="内容占位符 2"/>
          <p:cNvSpPr>
            <a:spLocks noGrp="1"/>
          </p:cNvSpPr>
          <p:nvPr>
            <p:ph idx="4294967295"/>
          </p:nvPr>
        </p:nvSpPr>
        <p:spPr>
          <a:xfrm>
            <a:off x="0" y="836613"/>
            <a:ext cx="7323138" cy="5759450"/>
          </a:xfrm>
        </p:spPr>
        <p:txBody>
          <a:bodyPr>
            <a:normAutofit fontScale="77500" lnSpcReduction="20000"/>
          </a:bodyPr>
          <a:lstStyle/>
          <a:p>
            <a:pPr lvl="1" fontAlgn="auto">
              <a:lnSpc>
                <a:spcPct val="150000"/>
              </a:lnSpc>
              <a:spcAft>
                <a:spcPts val="0"/>
              </a:spcAft>
              <a:buClr>
                <a:srgbClr val="FF9900"/>
              </a:buClr>
              <a:buFont typeface="Wingdings" pitchFamily="2" charset="2"/>
              <a:buChar char=""/>
              <a:defRPr/>
            </a:pPr>
            <a:r>
              <a:rPr lang="zh-CN" altLang="en-US" sz="3600" b="1" dirty="0" smtClean="0">
                <a:solidFill>
                  <a:srgbClr val="FF9300"/>
                </a:solidFill>
                <a:latin typeface="微软雅黑" pitchFamily="34" charset="-122"/>
                <a:ea typeface="微软雅黑" pitchFamily="34" charset="-122"/>
                <a:cs typeface="Times New Roman" pitchFamily="18" charset="0"/>
              </a:rPr>
              <a:t>褚时健</a:t>
            </a:r>
            <a:endParaRPr lang="en-US" altLang="zh-CN" sz="3600" b="1" dirty="0" smtClean="0">
              <a:solidFill>
                <a:srgbClr val="FF9300"/>
              </a:solidFill>
              <a:latin typeface="微软雅黑" pitchFamily="34" charset="-122"/>
              <a:ea typeface="微软雅黑" pitchFamily="34" charset="-122"/>
              <a:cs typeface="Times New Roman" pitchFamily="18" charset="0"/>
            </a:endParaRPr>
          </a:p>
          <a:p>
            <a:pPr lvl="1" fontAlgn="auto">
              <a:lnSpc>
                <a:spcPct val="150000"/>
              </a:lnSpc>
              <a:spcAft>
                <a:spcPts val="0"/>
              </a:spcAft>
              <a:buClr>
                <a:srgbClr val="FF9900"/>
              </a:buClr>
              <a:buFont typeface="Wingdings" pitchFamily="2" charset="2"/>
              <a:buChar char="Ø"/>
              <a:defRPr/>
            </a:pPr>
            <a:endParaRPr lang="en-US" altLang="zh-CN" sz="1800" dirty="0" smtClean="0">
              <a:solidFill>
                <a:srgbClr val="595959"/>
              </a:solidFill>
              <a:latin typeface="微软雅黑" pitchFamily="34" charset="-122"/>
              <a:ea typeface="微软雅黑" pitchFamily="34" charset="-122"/>
              <a:cs typeface="Times New Roman" pitchFamily="18" charset="0"/>
            </a:endParaRPr>
          </a:p>
          <a:p>
            <a:pPr lvl="1" fontAlgn="auto">
              <a:lnSpc>
                <a:spcPct val="150000"/>
              </a:lnSpc>
              <a:spcAft>
                <a:spcPts val="0"/>
              </a:spcAft>
              <a:buClr>
                <a:srgbClr val="FF9900"/>
              </a:buClr>
              <a:buFont typeface="Wingdings" pitchFamily="2" charset="2"/>
              <a:buChar char="Ø"/>
              <a:defRPr/>
            </a:pPr>
            <a:r>
              <a:rPr lang="en-US" altLang="zh-CN" sz="1800" dirty="0" smtClean="0">
                <a:solidFill>
                  <a:srgbClr val="595959"/>
                </a:solidFill>
                <a:latin typeface="微软雅黑" pitchFamily="34" charset="-122"/>
                <a:ea typeface="微软雅黑" pitchFamily="34" charset="-122"/>
                <a:cs typeface="Times New Roman" pitchFamily="18" charset="0"/>
              </a:rPr>
              <a:t>1928</a:t>
            </a:r>
            <a:r>
              <a:rPr lang="zh-CN" altLang="en-US" sz="1800" dirty="0" smtClean="0">
                <a:solidFill>
                  <a:srgbClr val="595959"/>
                </a:solidFill>
                <a:latin typeface="微软雅黑" pitchFamily="34" charset="-122"/>
                <a:ea typeface="微软雅黑" pitchFamily="34" charset="-122"/>
                <a:cs typeface="Times New Roman" pitchFamily="18" charset="0"/>
              </a:rPr>
              <a:t>年，褚时健出生于一个农民家庭</a:t>
            </a:r>
          </a:p>
          <a:p>
            <a:pPr lvl="1" fontAlgn="auto">
              <a:lnSpc>
                <a:spcPct val="150000"/>
              </a:lnSpc>
              <a:spcAft>
                <a:spcPts val="0"/>
              </a:spcAft>
              <a:buClr>
                <a:srgbClr val="FF9900"/>
              </a:buClr>
              <a:buFont typeface="Wingdings" pitchFamily="2" charset="2"/>
              <a:buChar char="Ø"/>
              <a:defRPr/>
            </a:pPr>
            <a:r>
              <a:rPr lang="en-US" altLang="zh-CN" sz="1800" dirty="0" smtClean="0">
                <a:solidFill>
                  <a:srgbClr val="595959"/>
                </a:solidFill>
                <a:latin typeface="微软雅黑" pitchFamily="34" charset="-122"/>
                <a:ea typeface="微软雅黑" pitchFamily="34" charset="-122"/>
                <a:cs typeface="Times New Roman" pitchFamily="18" charset="0"/>
              </a:rPr>
              <a:t>1955</a:t>
            </a:r>
            <a:r>
              <a:rPr lang="zh-CN" altLang="en-US" sz="1800" dirty="0" smtClean="0">
                <a:solidFill>
                  <a:srgbClr val="595959"/>
                </a:solidFill>
                <a:latin typeface="微软雅黑" pitchFamily="34" charset="-122"/>
                <a:ea typeface="微软雅黑" pitchFamily="34" charset="-122"/>
                <a:cs typeface="Times New Roman" pitchFamily="18" charset="0"/>
              </a:rPr>
              <a:t>年担任玉溪地区行署人事科长</a:t>
            </a:r>
          </a:p>
          <a:p>
            <a:pPr lvl="1" fontAlgn="auto">
              <a:lnSpc>
                <a:spcPct val="150000"/>
              </a:lnSpc>
              <a:spcAft>
                <a:spcPts val="0"/>
              </a:spcAft>
              <a:buClr>
                <a:srgbClr val="FF9900"/>
              </a:buClr>
              <a:buFont typeface="Wingdings" pitchFamily="2" charset="2"/>
              <a:buChar char="Ø"/>
              <a:defRPr/>
            </a:pPr>
            <a:r>
              <a:rPr lang="en-US" altLang="zh-CN" sz="1800" dirty="0" smtClean="0">
                <a:solidFill>
                  <a:srgbClr val="595959"/>
                </a:solidFill>
                <a:latin typeface="微软雅黑" pitchFamily="34" charset="-122"/>
                <a:ea typeface="微软雅黑" pitchFamily="34" charset="-122"/>
                <a:cs typeface="Times New Roman" pitchFamily="18" charset="0"/>
              </a:rPr>
              <a:t>1979</a:t>
            </a:r>
            <a:r>
              <a:rPr lang="zh-CN" altLang="en-US" sz="1800" dirty="0" smtClean="0">
                <a:solidFill>
                  <a:srgbClr val="595959"/>
                </a:solidFill>
                <a:latin typeface="微软雅黑" pitchFamily="34" charset="-122"/>
                <a:ea typeface="微软雅黑" pitchFamily="34" charset="-122"/>
                <a:cs typeface="Times New Roman" pitchFamily="18" charset="0"/>
              </a:rPr>
              <a:t>年</a:t>
            </a:r>
            <a:r>
              <a:rPr lang="en-US" altLang="zh-CN" sz="1800" dirty="0" smtClean="0">
                <a:solidFill>
                  <a:srgbClr val="595959"/>
                </a:solidFill>
                <a:latin typeface="微软雅黑" pitchFamily="34" charset="-122"/>
                <a:ea typeface="微软雅黑" pitchFamily="34" charset="-122"/>
                <a:cs typeface="Times New Roman" pitchFamily="18" charset="0"/>
              </a:rPr>
              <a:t>10</a:t>
            </a:r>
            <a:r>
              <a:rPr lang="zh-CN" altLang="en-US" sz="1800" dirty="0" smtClean="0">
                <a:solidFill>
                  <a:srgbClr val="595959"/>
                </a:solidFill>
                <a:latin typeface="微软雅黑" pitchFamily="34" charset="-122"/>
                <a:ea typeface="微软雅黑" pitchFamily="34" charset="-122"/>
                <a:cs typeface="Times New Roman" pitchFamily="18" charset="0"/>
              </a:rPr>
              <a:t>月任玉溪卷烟厂厂长，在随后的十几年时间内，他一手将这间地方小厂打造成亚洲第一烟草企业，被称为“烟王”</a:t>
            </a:r>
          </a:p>
          <a:p>
            <a:pPr lvl="1" fontAlgn="auto">
              <a:lnSpc>
                <a:spcPct val="150000"/>
              </a:lnSpc>
              <a:spcAft>
                <a:spcPts val="0"/>
              </a:spcAft>
              <a:buClr>
                <a:srgbClr val="FF9900"/>
              </a:buClr>
              <a:buFont typeface="Wingdings" pitchFamily="2" charset="2"/>
              <a:buChar char="Ø"/>
              <a:defRPr/>
            </a:pPr>
            <a:r>
              <a:rPr lang="en-US" altLang="zh-CN" sz="1800" dirty="0" smtClean="0">
                <a:solidFill>
                  <a:srgbClr val="595959"/>
                </a:solidFill>
                <a:latin typeface="微软雅黑" pitchFamily="34" charset="-122"/>
                <a:ea typeface="微软雅黑" pitchFamily="34" charset="-122"/>
                <a:cs typeface="Times New Roman" pitchFamily="18" charset="0"/>
              </a:rPr>
              <a:t>1990</a:t>
            </a:r>
            <a:r>
              <a:rPr lang="zh-CN" altLang="en-US" sz="1800" dirty="0" smtClean="0">
                <a:solidFill>
                  <a:srgbClr val="595959"/>
                </a:solidFill>
                <a:latin typeface="微软雅黑" pitchFamily="34" charset="-122"/>
                <a:ea typeface="微软雅黑" pitchFamily="34" charset="-122"/>
                <a:cs typeface="Times New Roman" pitchFamily="18" charset="0"/>
              </a:rPr>
              <a:t>年，褚时健被授予全国优秀企业家终身荣誉奖“金球奖”</a:t>
            </a:r>
            <a:endParaRPr lang="en-US" altLang="zh-CN" sz="1800" dirty="0" smtClean="0">
              <a:solidFill>
                <a:srgbClr val="595959"/>
              </a:solidFill>
              <a:latin typeface="微软雅黑" pitchFamily="34" charset="-122"/>
              <a:ea typeface="微软雅黑" pitchFamily="34" charset="-122"/>
              <a:cs typeface="Times New Roman" pitchFamily="18" charset="0"/>
            </a:endParaRPr>
          </a:p>
          <a:p>
            <a:pPr lvl="1" fontAlgn="auto">
              <a:lnSpc>
                <a:spcPct val="150000"/>
              </a:lnSpc>
              <a:spcAft>
                <a:spcPts val="0"/>
              </a:spcAft>
              <a:buClr>
                <a:srgbClr val="FF9900"/>
              </a:buClr>
              <a:buFont typeface="Wingdings" pitchFamily="2" charset="2"/>
              <a:buChar char="Ø"/>
              <a:defRPr/>
            </a:pPr>
            <a:r>
              <a:rPr lang="en-US" altLang="zh-CN" sz="1800" dirty="0" smtClean="0">
                <a:solidFill>
                  <a:srgbClr val="595959"/>
                </a:solidFill>
                <a:latin typeface="微软雅黑" pitchFamily="34" charset="-122"/>
                <a:ea typeface="微软雅黑" pitchFamily="34" charset="-122"/>
                <a:cs typeface="Times New Roman" pitchFamily="18" charset="0"/>
              </a:rPr>
              <a:t>1994</a:t>
            </a:r>
            <a:r>
              <a:rPr lang="zh-CN" altLang="en-US" sz="1800" dirty="0" smtClean="0">
                <a:solidFill>
                  <a:srgbClr val="595959"/>
                </a:solidFill>
                <a:latin typeface="微软雅黑" pitchFamily="34" charset="-122"/>
                <a:ea typeface="微软雅黑" pitchFamily="34" charset="-122"/>
                <a:cs typeface="Times New Roman" pitchFamily="18" charset="0"/>
              </a:rPr>
              <a:t>年被评为全国“十大改革风云人物”</a:t>
            </a:r>
          </a:p>
          <a:p>
            <a:pPr lvl="1" fontAlgn="auto">
              <a:lnSpc>
                <a:spcPct val="150000"/>
              </a:lnSpc>
              <a:spcAft>
                <a:spcPts val="0"/>
              </a:spcAft>
              <a:buClr>
                <a:srgbClr val="FF9900"/>
              </a:buClr>
              <a:buFont typeface="Wingdings" pitchFamily="2" charset="2"/>
              <a:buChar char="Ø"/>
              <a:defRPr/>
            </a:pPr>
            <a:r>
              <a:rPr lang="en-US" altLang="zh-CN" sz="1800" dirty="0" smtClean="0">
                <a:solidFill>
                  <a:srgbClr val="595959"/>
                </a:solidFill>
                <a:latin typeface="微软雅黑" pitchFamily="34" charset="-122"/>
                <a:ea typeface="微软雅黑" pitchFamily="34" charset="-122"/>
                <a:cs typeface="Times New Roman" pitchFamily="18" charset="0"/>
              </a:rPr>
              <a:t>1995</a:t>
            </a:r>
            <a:r>
              <a:rPr lang="zh-CN" altLang="en-US" sz="1800" dirty="0" smtClean="0">
                <a:solidFill>
                  <a:srgbClr val="595959"/>
                </a:solidFill>
                <a:latin typeface="微软雅黑" pitchFamily="34" charset="-122"/>
                <a:ea typeface="微软雅黑" pitchFamily="34" charset="-122"/>
                <a:cs typeface="Times New Roman" pitchFamily="18" charset="0"/>
              </a:rPr>
              <a:t>年，他唯一的女儿因被怀疑收受贿赂而遭逮捕，并在狱中自杀。那一年的中秋节，褚时健一个人蜷缩在办公室，盖着一条毯子看着电视，悲凉至极。</a:t>
            </a:r>
          </a:p>
          <a:p>
            <a:pPr lvl="1" fontAlgn="auto">
              <a:lnSpc>
                <a:spcPct val="150000"/>
              </a:lnSpc>
              <a:spcAft>
                <a:spcPts val="0"/>
              </a:spcAft>
              <a:buClr>
                <a:srgbClr val="FF9900"/>
              </a:buClr>
              <a:buFont typeface="Wingdings" pitchFamily="2" charset="2"/>
              <a:buChar char="Ø"/>
              <a:defRPr/>
            </a:pPr>
            <a:r>
              <a:rPr lang="en-US" altLang="zh-CN" sz="1800" dirty="0" smtClean="0">
                <a:solidFill>
                  <a:srgbClr val="595959"/>
                </a:solidFill>
                <a:latin typeface="微软雅黑" pitchFamily="34" charset="-122"/>
                <a:ea typeface="微软雅黑" pitchFamily="34" charset="-122"/>
                <a:cs typeface="Times New Roman" pitchFamily="18" charset="0"/>
              </a:rPr>
              <a:t>1999</a:t>
            </a:r>
            <a:r>
              <a:rPr lang="zh-CN" altLang="en-US" sz="1800" dirty="0" smtClean="0">
                <a:solidFill>
                  <a:srgbClr val="595959"/>
                </a:solidFill>
                <a:latin typeface="微软雅黑" pitchFamily="34" charset="-122"/>
                <a:ea typeface="微软雅黑" pitchFamily="34" charset="-122"/>
                <a:cs typeface="Times New Roman" pitchFamily="18" charset="0"/>
              </a:rPr>
              <a:t>年</a:t>
            </a:r>
            <a:r>
              <a:rPr lang="en-US" altLang="zh-CN" sz="1800" dirty="0" smtClean="0">
                <a:solidFill>
                  <a:srgbClr val="595959"/>
                </a:solidFill>
                <a:latin typeface="微软雅黑" pitchFamily="34" charset="-122"/>
                <a:ea typeface="微软雅黑" pitchFamily="34" charset="-122"/>
                <a:cs typeface="Times New Roman" pitchFamily="18" charset="0"/>
              </a:rPr>
              <a:t>1</a:t>
            </a:r>
            <a:r>
              <a:rPr lang="zh-CN" altLang="en-US" sz="1800" dirty="0" smtClean="0">
                <a:solidFill>
                  <a:srgbClr val="595959"/>
                </a:solidFill>
                <a:latin typeface="微软雅黑" pitchFamily="34" charset="-122"/>
                <a:ea typeface="微软雅黑" pitchFamily="34" charset="-122"/>
                <a:cs typeface="Times New Roman" pitchFamily="18" charset="0"/>
              </a:rPr>
              <a:t>月，褚时健因贪污被判处无期徒刑，后减刑至</a:t>
            </a:r>
            <a:r>
              <a:rPr lang="en-US" altLang="zh-CN" sz="1800" dirty="0" smtClean="0">
                <a:solidFill>
                  <a:srgbClr val="595959"/>
                </a:solidFill>
                <a:latin typeface="微软雅黑" pitchFamily="34" charset="-122"/>
                <a:ea typeface="微软雅黑" pitchFamily="34" charset="-122"/>
                <a:cs typeface="Times New Roman" pitchFamily="18" charset="0"/>
              </a:rPr>
              <a:t>17</a:t>
            </a:r>
            <a:r>
              <a:rPr lang="zh-CN" altLang="en-US" sz="1800" dirty="0" smtClean="0">
                <a:solidFill>
                  <a:srgbClr val="595959"/>
                </a:solidFill>
                <a:latin typeface="微软雅黑" pitchFamily="34" charset="-122"/>
                <a:ea typeface="微软雅黑" pitchFamily="34" charset="-122"/>
                <a:cs typeface="Times New Roman" pitchFamily="18" charset="0"/>
              </a:rPr>
              <a:t>年。该案引发了国企领导人薪酬制度的改革。就在褚时健被判刑的第二年，红塔集团新总裁拿到了</a:t>
            </a:r>
            <a:r>
              <a:rPr lang="en-US" altLang="zh-CN" sz="1800" dirty="0" smtClean="0">
                <a:solidFill>
                  <a:srgbClr val="595959"/>
                </a:solidFill>
                <a:latin typeface="微软雅黑" pitchFamily="34" charset="-122"/>
                <a:ea typeface="微软雅黑" pitchFamily="34" charset="-122"/>
                <a:cs typeface="Times New Roman" pitchFamily="18" charset="0"/>
              </a:rPr>
              <a:t>100</a:t>
            </a:r>
            <a:r>
              <a:rPr lang="zh-CN" altLang="en-US" sz="1800" dirty="0" smtClean="0">
                <a:solidFill>
                  <a:srgbClr val="595959"/>
                </a:solidFill>
                <a:latin typeface="微软雅黑" pitchFamily="34" charset="-122"/>
                <a:ea typeface="微软雅黑" pitchFamily="34" charset="-122"/>
                <a:cs typeface="Times New Roman" pitchFamily="18" charset="0"/>
              </a:rPr>
              <a:t>万年薪。而褚时健当了</a:t>
            </a:r>
            <a:r>
              <a:rPr lang="en-US" altLang="zh-CN" sz="1800" dirty="0" smtClean="0">
                <a:solidFill>
                  <a:srgbClr val="595959"/>
                </a:solidFill>
                <a:latin typeface="微软雅黑" pitchFamily="34" charset="-122"/>
                <a:ea typeface="微软雅黑" pitchFamily="34" charset="-122"/>
                <a:cs typeface="Times New Roman" pitchFamily="18" charset="0"/>
              </a:rPr>
              <a:t>18</a:t>
            </a:r>
            <a:r>
              <a:rPr lang="zh-CN" altLang="en-US" sz="1800" dirty="0" smtClean="0">
                <a:solidFill>
                  <a:srgbClr val="595959"/>
                </a:solidFill>
                <a:latin typeface="微软雅黑" pitchFamily="34" charset="-122"/>
                <a:ea typeface="微软雅黑" pitchFamily="34" charset="-122"/>
                <a:cs typeface="Times New Roman" pitchFamily="18" charset="0"/>
              </a:rPr>
              <a:t>年的厂长，全部收入仅</a:t>
            </a:r>
            <a:r>
              <a:rPr lang="en-US" altLang="zh-CN" sz="1800" dirty="0" smtClean="0">
                <a:solidFill>
                  <a:srgbClr val="595959"/>
                </a:solidFill>
                <a:latin typeface="微软雅黑" pitchFamily="34" charset="-122"/>
                <a:ea typeface="微软雅黑" pitchFamily="34" charset="-122"/>
                <a:cs typeface="Times New Roman" pitchFamily="18" charset="0"/>
              </a:rPr>
              <a:t>88</a:t>
            </a:r>
            <a:r>
              <a:rPr lang="zh-CN" altLang="en-US" sz="1800" dirty="0" smtClean="0">
                <a:solidFill>
                  <a:srgbClr val="595959"/>
                </a:solidFill>
                <a:latin typeface="微软雅黑" pitchFamily="34" charset="-122"/>
                <a:ea typeface="微软雅黑" pitchFamily="34" charset="-122"/>
                <a:cs typeface="Times New Roman" pitchFamily="18" charset="0"/>
              </a:rPr>
              <a:t>万</a:t>
            </a:r>
          </a:p>
          <a:p>
            <a:pPr lvl="1" fontAlgn="auto">
              <a:lnSpc>
                <a:spcPct val="150000"/>
              </a:lnSpc>
              <a:spcAft>
                <a:spcPts val="0"/>
              </a:spcAft>
              <a:buClr>
                <a:srgbClr val="FF9900"/>
              </a:buClr>
              <a:buFont typeface="Wingdings" pitchFamily="2" charset="2"/>
              <a:buChar char="Ø"/>
              <a:defRPr/>
            </a:pPr>
            <a:r>
              <a:rPr lang="en-US" altLang="zh-CN" sz="1800" dirty="0" smtClean="0">
                <a:solidFill>
                  <a:srgbClr val="595959"/>
                </a:solidFill>
                <a:latin typeface="微软雅黑" pitchFamily="34" charset="-122"/>
                <a:ea typeface="微软雅黑" pitchFamily="34" charset="-122"/>
                <a:cs typeface="Times New Roman" pitchFamily="18" charset="0"/>
              </a:rPr>
              <a:t>2002</a:t>
            </a:r>
            <a:r>
              <a:rPr lang="zh-CN" altLang="en-US" sz="1800" dirty="0" smtClean="0">
                <a:solidFill>
                  <a:srgbClr val="595959"/>
                </a:solidFill>
                <a:latin typeface="微软雅黑" pitchFamily="34" charset="-122"/>
                <a:ea typeface="微软雅黑" pitchFamily="34" charset="-122"/>
                <a:cs typeface="Times New Roman" pitchFamily="18" charset="0"/>
              </a:rPr>
              <a:t>年获准保外就医，在经历了人生的辉煌与沉沦之后，</a:t>
            </a:r>
            <a:r>
              <a:rPr lang="en-US" altLang="zh-CN" sz="1800" dirty="0" smtClean="0">
                <a:solidFill>
                  <a:srgbClr val="595959"/>
                </a:solidFill>
                <a:latin typeface="微软雅黑" pitchFamily="34" charset="-122"/>
                <a:ea typeface="微软雅黑" pitchFamily="34" charset="-122"/>
                <a:cs typeface="Times New Roman" pitchFamily="18" charset="0"/>
              </a:rPr>
              <a:t>76</a:t>
            </a:r>
            <a:r>
              <a:rPr lang="zh-CN" altLang="en-US" sz="1800" dirty="0" smtClean="0">
                <a:solidFill>
                  <a:srgbClr val="595959"/>
                </a:solidFill>
                <a:latin typeface="微软雅黑" pitchFamily="34" charset="-122"/>
                <a:ea typeface="微软雅黑" pitchFamily="34" charset="-122"/>
                <a:cs typeface="Times New Roman" pitchFamily="18" charset="0"/>
              </a:rPr>
              <a:t>岁的褚时健又回到了哀牢山，种起了橙子</a:t>
            </a:r>
          </a:p>
          <a:p>
            <a:pPr lvl="1" fontAlgn="auto">
              <a:lnSpc>
                <a:spcPct val="150000"/>
              </a:lnSpc>
              <a:spcAft>
                <a:spcPts val="0"/>
              </a:spcAft>
              <a:buClr>
                <a:srgbClr val="FF9900"/>
              </a:buClr>
              <a:buFont typeface="Wingdings" pitchFamily="2" charset="2"/>
              <a:buChar char="Ø"/>
              <a:defRPr/>
            </a:pPr>
            <a:r>
              <a:rPr lang="en-US" altLang="zh-CN" sz="1800" dirty="0" smtClean="0">
                <a:solidFill>
                  <a:srgbClr val="595959"/>
                </a:solidFill>
                <a:latin typeface="微软雅黑" pitchFamily="34" charset="-122"/>
                <a:ea typeface="微软雅黑" pitchFamily="34" charset="-122"/>
                <a:cs typeface="Times New Roman" pitchFamily="18" charset="0"/>
              </a:rPr>
              <a:t>2010</a:t>
            </a:r>
            <a:r>
              <a:rPr lang="zh-CN" altLang="en-US" sz="1800" dirty="0" smtClean="0">
                <a:solidFill>
                  <a:srgbClr val="595959"/>
                </a:solidFill>
                <a:latin typeface="微软雅黑" pitchFamily="34" charset="-122"/>
                <a:ea typeface="微软雅黑" pitchFamily="34" charset="-122"/>
                <a:cs typeface="Times New Roman" pitchFamily="18" charset="0"/>
              </a:rPr>
              <a:t>年</a:t>
            </a:r>
            <a:r>
              <a:rPr lang="en-US" altLang="zh-CN" sz="1800" dirty="0" smtClean="0">
                <a:solidFill>
                  <a:srgbClr val="595959"/>
                </a:solidFill>
                <a:latin typeface="微软雅黑" pitchFamily="34" charset="-122"/>
                <a:ea typeface="微软雅黑" pitchFamily="34" charset="-122"/>
                <a:cs typeface="Times New Roman" pitchFamily="18" charset="0"/>
              </a:rPr>
              <a:t>2000</a:t>
            </a:r>
            <a:r>
              <a:rPr lang="zh-CN" altLang="en-US" sz="1800" dirty="0" smtClean="0">
                <a:solidFill>
                  <a:srgbClr val="595959"/>
                </a:solidFill>
                <a:latin typeface="微软雅黑" pitchFamily="34" charset="-122"/>
                <a:ea typeface="微软雅黑" pitchFamily="34" charset="-122"/>
                <a:cs typeface="Times New Roman" pitchFamily="18" charset="0"/>
              </a:rPr>
              <a:t>亩山地种橙子“褚橙”风靡昆明大街小巷，成为一时人们津津乐道的传奇</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59394" name="Group 12"/>
          <p:cNvGrpSpPr>
            <a:grpSpLocks/>
          </p:cNvGrpSpPr>
          <p:nvPr/>
        </p:nvGrpSpPr>
        <p:grpSpPr bwMode="auto">
          <a:xfrm>
            <a:off x="5235575" y="2349500"/>
            <a:ext cx="6962775" cy="3240088"/>
            <a:chOff x="0" y="0"/>
            <a:chExt cx="9139459" cy="2367288"/>
          </a:xfrm>
        </p:grpSpPr>
        <p:sp>
          <p:nvSpPr>
            <p:cNvPr id="59397" name="矩形 4"/>
            <p:cNvSpPr>
              <a:spLocks noChangeArrowheads="1"/>
            </p:cNvSpPr>
            <p:nvPr/>
          </p:nvSpPr>
          <p:spPr bwMode="auto">
            <a:xfrm>
              <a:off x="0" y="0"/>
              <a:ext cx="9139459" cy="2367288"/>
            </a:xfrm>
            <a:prstGeom prst="rect">
              <a:avLst/>
            </a:prstGeom>
            <a:solidFill>
              <a:srgbClr val="F2F2F2">
                <a:alpha val="56078"/>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59398" name="TextBox 8"/>
            <p:cNvSpPr>
              <a:spLocks noChangeArrowheads="1"/>
            </p:cNvSpPr>
            <p:nvPr/>
          </p:nvSpPr>
          <p:spPr bwMode="auto">
            <a:xfrm>
              <a:off x="819834" y="177460"/>
              <a:ext cx="8211811" cy="345640"/>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59395" name="TextBox 6"/>
          <p:cNvSpPr txBox="1">
            <a:spLocks noChangeArrowheads="1"/>
          </p:cNvSpPr>
          <p:nvPr/>
        </p:nvSpPr>
        <p:spPr bwMode="auto">
          <a:xfrm>
            <a:off x="5400675" y="2492375"/>
            <a:ext cx="6315075" cy="3094038"/>
          </a:xfrm>
          <a:prstGeom prst="rect">
            <a:avLst/>
          </a:prstGeom>
          <a:noFill/>
          <a:ln w="9525">
            <a:noFill/>
            <a:miter lim="800000"/>
            <a:headEnd/>
            <a:tailEnd/>
          </a:ln>
        </p:spPr>
        <p:txBody>
          <a:bodyPr>
            <a:spAutoFit/>
          </a:bodyPr>
          <a:lstStyle/>
          <a:p>
            <a:pPr marL="342900" indent="-342900">
              <a:lnSpc>
                <a:spcPct val="150000"/>
              </a:lnSpc>
            </a:pPr>
            <a:r>
              <a:rPr lang="zh-CN" altLang="en-US" sz="4000" b="1">
                <a:solidFill>
                  <a:srgbClr val="FF9300"/>
                </a:solidFill>
                <a:latin typeface="微软雅黑" pitchFamily="34" charset="-122"/>
                <a:ea typeface="微软雅黑" pitchFamily="34" charset="-122"/>
              </a:rPr>
              <a:t>  褚时健</a:t>
            </a:r>
            <a:endParaRPr lang="en-US" altLang="zh-CN" sz="4000" b="1">
              <a:solidFill>
                <a:srgbClr val="FF9300"/>
              </a:solidFill>
              <a:latin typeface="微软雅黑" pitchFamily="34" charset="-122"/>
              <a:ea typeface="微软雅黑" pitchFamily="34" charset="-122"/>
            </a:endParaRPr>
          </a:p>
          <a:p>
            <a:pPr marL="342900" indent="-342900">
              <a:lnSpc>
                <a:spcPct val="150000"/>
              </a:lnSpc>
            </a:pPr>
            <a:r>
              <a:rPr lang="zh-CN" altLang="en-US">
                <a:solidFill>
                  <a:srgbClr val="595959"/>
                </a:solidFill>
                <a:latin typeface="微软雅黑" pitchFamily="34" charset="-122"/>
                <a:ea typeface="微软雅黑" pitchFamily="34" charset="-122"/>
              </a:rPr>
              <a:t>     </a:t>
            </a:r>
            <a:r>
              <a:rPr lang="en-US" altLang="zh-CN">
                <a:solidFill>
                  <a:srgbClr val="777777"/>
                </a:solidFill>
                <a:latin typeface="微软雅黑" pitchFamily="34" charset="-122"/>
                <a:ea typeface="微软雅黑" pitchFamily="34" charset="-122"/>
              </a:rPr>
              <a:t>3.0</a:t>
            </a:r>
            <a:r>
              <a:rPr lang="zh-CN" altLang="en-US">
                <a:solidFill>
                  <a:srgbClr val="777777"/>
                </a:solidFill>
                <a:latin typeface="微软雅黑" pitchFamily="34" charset="-122"/>
                <a:ea typeface="微软雅黑" pitchFamily="34" charset="-122"/>
              </a:rPr>
              <a:t>营销时代，是人与人之间的社会化营销，就像一个火种一样，你把火种投出去以后就靠他自己燃烧了，当然最重要的还是要有一个“精神之薪”，如果没有禇老用生命种橙子的精神，所有的一切都是空谈。</a:t>
            </a:r>
          </a:p>
          <a:p>
            <a:pPr marL="342900" indent="-342900">
              <a:lnSpc>
                <a:spcPct val="150000"/>
              </a:lnSpc>
            </a:pPr>
            <a:endParaRPr lang="en-US" altLang="zh-CN">
              <a:solidFill>
                <a:srgbClr val="969696"/>
              </a:solidFill>
              <a:latin typeface="微软雅黑" pitchFamily="34" charset="-122"/>
              <a:ea typeface="微软雅黑" pitchFamily="34" charset="-122"/>
            </a:endParaRPr>
          </a:p>
        </p:txBody>
      </p:sp>
      <p:pic>
        <p:nvPicPr>
          <p:cNvPr id="59396" name="图片 5" descr="u=702764609,2321284267&amp;fm=11&amp;gp=0.jpg"/>
          <p:cNvPicPr>
            <a:picLocks noChangeAspect="1"/>
          </p:cNvPicPr>
          <p:nvPr/>
        </p:nvPicPr>
        <p:blipFill>
          <a:blip r:embed="rId2" cstate="print"/>
          <a:srcRect l="2094" r="56096" b="3796"/>
          <a:stretch>
            <a:fillRect/>
          </a:stretch>
        </p:blipFill>
        <p:spPr bwMode="auto">
          <a:xfrm>
            <a:off x="0" y="0"/>
            <a:ext cx="5019675" cy="685800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Box 6"/>
          <p:cNvSpPr>
            <a:spLocks noChangeArrowheads="1"/>
          </p:cNvSpPr>
          <p:nvPr/>
        </p:nvSpPr>
        <p:spPr bwMode="auto">
          <a:xfrm>
            <a:off x="1231900" y="1223963"/>
            <a:ext cx="5946775" cy="2703512"/>
          </a:xfrm>
          <a:prstGeom prst="rect">
            <a:avLst/>
          </a:prstGeom>
          <a:noFill/>
          <a:ln w="9525">
            <a:noFill/>
            <a:miter lim="800000"/>
            <a:headEnd/>
            <a:tailEnd/>
          </a:ln>
        </p:spPr>
        <p:txBody>
          <a:bodyPr>
            <a:spAutoFit/>
          </a:bodyPr>
          <a:lstStyle/>
          <a:p>
            <a:pPr>
              <a:lnSpc>
                <a:spcPct val="150000"/>
              </a:lnSpc>
              <a:buFont typeface="Arial" pitchFamily="34" charset="0"/>
              <a:buNone/>
            </a:pPr>
            <a:r>
              <a:rPr lang="zh-CN" altLang="en-US" sz="2800" b="1">
                <a:solidFill>
                  <a:srgbClr val="FF9300"/>
                </a:solidFill>
                <a:latin typeface="微软雅黑" pitchFamily="34" charset="-122"/>
                <a:ea typeface="微软雅黑" pitchFamily="34" charset="-122"/>
                <a:sym typeface="Adobe 黑体 Std R" pitchFamily="34" charset="-122"/>
              </a:rPr>
              <a:t>◆ </a:t>
            </a:r>
            <a:r>
              <a:rPr lang="zh-CN" altLang="en-US" sz="2800" b="1">
                <a:solidFill>
                  <a:srgbClr val="FF9300"/>
                </a:solidFill>
                <a:latin typeface="微软雅黑" pitchFamily="34" charset="-122"/>
                <a:ea typeface="微软雅黑" pitchFamily="34" charset="-122"/>
                <a:sym typeface="微软雅黑" pitchFamily="34" charset="-122"/>
              </a:rPr>
              <a:t>个别人物法则</a:t>
            </a:r>
          </a:p>
          <a:p>
            <a:pPr>
              <a:lnSpc>
                <a:spcPct val="150000"/>
              </a:lnSpc>
              <a:buFont typeface="Arial" pitchFamily="34" charset="0"/>
              <a:buNone/>
            </a:pPr>
            <a:endParaRPr lang="zh-CN" altLang="en-US" sz="1400" b="1">
              <a:solidFill>
                <a:srgbClr val="FF9300"/>
              </a:solidFill>
              <a:latin typeface="微软雅黑" pitchFamily="34" charset="-122"/>
              <a:ea typeface="微软雅黑" pitchFamily="34" charset="-122"/>
              <a:sym typeface="微软雅黑" pitchFamily="34" charset="-122"/>
            </a:endParaRPr>
          </a:p>
          <a:p>
            <a:pPr>
              <a:lnSpc>
                <a:spcPct val="150000"/>
              </a:lnSpc>
              <a:buFont typeface="Arial" pitchFamily="34" charset="0"/>
              <a:buNone/>
            </a:pPr>
            <a:r>
              <a:rPr lang="zh-CN" altLang="en-US">
                <a:solidFill>
                  <a:srgbClr val="595959"/>
                </a:solidFill>
                <a:latin typeface="微软雅黑" pitchFamily="34" charset="-122"/>
                <a:ea typeface="微软雅黑" pitchFamily="34" charset="-122"/>
                <a:sym typeface="微软雅黑" pitchFamily="34" charset="-122"/>
              </a:rPr>
              <a:t>——意见领袖的信息传递让“励志橙流行开来。业内知名人士：王石、徐小平、潘石屹、梁冬、杨锦麟；民间意见领袖：美食达人和微博大</a:t>
            </a:r>
            <a:r>
              <a:rPr lang="en-US" altLang="zh-CN">
                <a:solidFill>
                  <a:srgbClr val="595959"/>
                </a:solidFill>
                <a:latin typeface="微软雅黑" pitchFamily="34" charset="-122"/>
                <a:ea typeface="微软雅黑" pitchFamily="34" charset="-122"/>
                <a:sym typeface="微软雅黑" pitchFamily="34" charset="-122"/>
              </a:rPr>
              <a:t>V</a:t>
            </a:r>
            <a:r>
              <a:rPr lang="zh-CN" altLang="en-US">
                <a:solidFill>
                  <a:srgbClr val="595959"/>
                </a:solidFill>
                <a:latin typeface="微软雅黑" pitchFamily="34" charset="-122"/>
                <a:ea typeface="微软雅黑" pitchFamily="34" charset="-122"/>
                <a:sym typeface="微软雅黑" pitchFamily="34" charset="-122"/>
              </a:rPr>
              <a:t>；</a:t>
            </a:r>
            <a:r>
              <a:rPr lang="en-US" altLang="zh-CN">
                <a:solidFill>
                  <a:srgbClr val="595959"/>
                </a:solidFill>
                <a:latin typeface="微软雅黑" pitchFamily="34" charset="-122"/>
                <a:ea typeface="微软雅黑" pitchFamily="34" charset="-122"/>
                <a:sym typeface="微软雅黑" pitchFamily="34" charset="-122"/>
              </a:rPr>
              <a:t>80</a:t>
            </a:r>
            <a:r>
              <a:rPr lang="zh-CN" altLang="en-US">
                <a:solidFill>
                  <a:srgbClr val="595959"/>
                </a:solidFill>
                <a:latin typeface="微软雅黑" pitchFamily="34" charset="-122"/>
                <a:ea typeface="微软雅黑" pitchFamily="34" charset="-122"/>
                <a:sym typeface="微软雅黑" pitchFamily="34" charset="-122"/>
              </a:rPr>
              <a:t>后代言人：韩寒、蒋方舟等等意见领袖纷纷发出微博为褚橙捧场，引发热议。</a:t>
            </a:r>
          </a:p>
        </p:txBody>
      </p:sp>
      <p:sp>
        <p:nvSpPr>
          <p:cNvPr id="63500" name="TextBox 6"/>
          <p:cNvSpPr>
            <a:spLocks noChangeArrowheads="1"/>
          </p:cNvSpPr>
          <p:nvPr/>
        </p:nvSpPr>
        <p:spPr bwMode="auto">
          <a:xfrm>
            <a:off x="1231900" y="4308475"/>
            <a:ext cx="5688013" cy="1735138"/>
          </a:xfrm>
          <a:prstGeom prst="rect">
            <a:avLst/>
          </a:prstGeom>
          <a:noFill/>
          <a:ln w="9525">
            <a:noFill/>
            <a:miter lim="800000"/>
            <a:headEnd/>
            <a:tailEnd/>
          </a:ln>
        </p:spPr>
        <p:txBody>
          <a:bodyPr>
            <a:spAutoFit/>
          </a:bodyPr>
          <a:lstStyle/>
          <a:p>
            <a:pPr>
              <a:lnSpc>
                <a:spcPct val="150000"/>
              </a:lnSpc>
              <a:buFont typeface="Arial" charset="0"/>
              <a:buNone/>
              <a:defRPr/>
            </a:pPr>
            <a:r>
              <a:rPr lang="zh-CN" altLang="en-US" sz="2400" b="1">
                <a:solidFill>
                  <a:srgbClr val="FF9300"/>
                </a:solidFill>
                <a:effectLst>
                  <a:outerShdw blurRad="38100" dist="38100" dir="2700000" algn="tl">
                    <a:srgbClr val="000000"/>
                  </a:outerShdw>
                </a:effectLst>
                <a:latin typeface="微软雅黑" pitchFamily="34" charset="-122"/>
                <a:ea typeface="微软雅黑" pitchFamily="34" charset="-122"/>
                <a:sym typeface="微软雅黑" pitchFamily="34" charset="-122"/>
              </a:rPr>
              <a:t>王石传评“巴顿将军语：衡量一个人的成功标志，不是看他登到顶峰的高度，而是看他跌到低谷的反弹力”。</a:t>
            </a:r>
          </a:p>
        </p:txBody>
      </p:sp>
      <p:pic>
        <p:nvPicPr>
          <p:cNvPr id="60420" name="Picture 18"/>
          <p:cNvPicPr>
            <a:picLocks noChangeAspect="1" noChangeArrowheads="1"/>
          </p:cNvPicPr>
          <p:nvPr/>
        </p:nvPicPr>
        <p:blipFill>
          <a:blip r:embed="rId2" cstate="print"/>
          <a:srcRect l="7275" t="7971" r="6993" b="7619"/>
          <a:stretch>
            <a:fillRect/>
          </a:stretch>
        </p:blipFill>
        <p:spPr bwMode="auto">
          <a:xfrm>
            <a:off x="7519988" y="2276475"/>
            <a:ext cx="4659312" cy="4079875"/>
          </a:xfrm>
          <a:prstGeom prst="rect">
            <a:avLst/>
          </a:prstGeom>
          <a:noFill/>
          <a:ln w="9525">
            <a:noFill/>
            <a:miter lim="800000"/>
            <a:headEnd/>
            <a:tailEnd/>
          </a:ln>
        </p:spPr>
      </p:pic>
      <p:sp>
        <p:nvSpPr>
          <p:cNvPr id="60421"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42"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en-US" altLang="zh-CN" sz="2000">
                <a:solidFill>
                  <a:schemeClr val="bg1"/>
                </a:solidFill>
                <a:latin typeface="华康俪金黑W8(P)" pitchFamily="34" charset="-122"/>
                <a:ea typeface="华康俪金黑W8(P)" pitchFamily="34" charset="-122"/>
              </a:rPr>
              <a:t>2.3 </a:t>
            </a:r>
            <a:r>
              <a:rPr lang="zh-CN" altLang="en-US" sz="2000">
                <a:solidFill>
                  <a:schemeClr val="bg1"/>
                </a:solidFill>
                <a:latin typeface="华康俪金黑W8(P)" pitchFamily="34" charset="-122"/>
                <a:ea typeface="华康俪金黑W8(P)" pitchFamily="34" charset="-122"/>
              </a:rPr>
              <a:t>三维效果</a:t>
            </a:r>
          </a:p>
        </p:txBody>
      </p:sp>
      <p:pic>
        <p:nvPicPr>
          <p:cNvPr id="61443" name="图片 5" descr="6.jpg"/>
          <p:cNvPicPr>
            <a:picLocks noChangeAspect="1"/>
          </p:cNvPicPr>
          <p:nvPr/>
        </p:nvPicPr>
        <p:blipFill>
          <a:blip r:embed="rId3" cstate="print"/>
          <a:srcRect/>
          <a:stretch>
            <a:fillRect/>
          </a:stretch>
        </p:blipFill>
        <p:spPr bwMode="auto">
          <a:xfrm>
            <a:off x="411163" y="2492375"/>
            <a:ext cx="7920037" cy="4124325"/>
          </a:xfrm>
          <a:prstGeom prst="rect">
            <a:avLst/>
          </a:prstGeom>
          <a:noFill/>
          <a:ln w="9525">
            <a:noFill/>
            <a:miter lim="800000"/>
            <a:headEnd/>
            <a:tailEnd/>
          </a:ln>
        </p:spPr>
      </p:pic>
      <p:pic>
        <p:nvPicPr>
          <p:cNvPr id="61444" name="图片 14" descr="4.jpg"/>
          <p:cNvPicPr>
            <a:picLocks noChangeAspect="1"/>
          </p:cNvPicPr>
          <p:nvPr/>
        </p:nvPicPr>
        <p:blipFill>
          <a:blip r:embed="rId4" cstate="print"/>
          <a:srcRect/>
          <a:stretch>
            <a:fillRect/>
          </a:stretch>
        </p:blipFill>
        <p:spPr bwMode="auto">
          <a:xfrm>
            <a:off x="4083050" y="0"/>
            <a:ext cx="4176713" cy="2403475"/>
          </a:xfrm>
          <a:prstGeom prst="rect">
            <a:avLst/>
          </a:prstGeom>
          <a:noFill/>
          <a:ln w="9525">
            <a:noFill/>
            <a:miter lim="800000"/>
            <a:headEnd/>
            <a:tailEnd/>
          </a:ln>
        </p:spPr>
      </p:pic>
      <p:pic>
        <p:nvPicPr>
          <p:cNvPr id="61445" name="图片 12" descr="2.jpg"/>
          <p:cNvPicPr>
            <a:picLocks noChangeAspect="1"/>
          </p:cNvPicPr>
          <p:nvPr/>
        </p:nvPicPr>
        <p:blipFill>
          <a:blip r:embed="rId5" cstate="print"/>
          <a:srcRect/>
          <a:stretch>
            <a:fillRect/>
          </a:stretch>
        </p:blipFill>
        <p:spPr bwMode="auto">
          <a:xfrm>
            <a:off x="8404225" y="0"/>
            <a:ext cx="3457575" cy="2408238"/>
          </a:xfrm>
          <a:prstGeom prst="rect">
            <a:avLst/>
          </a:prstGeom>
          <a:noFill/>
          <a:ln w="9525">
            <a:noFill/>
            <a:miter lim="800000"/>
            <a:headEnd/>
            <a:tailEnd/>
          </a:ln>
        </p:spPr>
      </p:pic>
      <p:pic>
        <p:nvPicPr>
          <p:cNvPr id="61446" name="图片 13" descr="3.jpg"/>
          <p:cNvPicPr>
            <a:picLocks noChangeAspect="1"/>
          </p:cNvPicPr>
          <p:nvPr/>
        </p:nvPicPr>
        <p:blipFill>
          <a:blip r:embed="rId6" cstate="print"/>
          <a:srcRect/>
          <a:stretch>
            <a:fillRect/>
          </a:stretch>
        </p:blipFill>
        <p:spPr bwMode="auto">
          <a:xfrm>
            <a:off x="0" y="0"/>
            <a:ext cx="3938588" cy="2430463"/>
          </a:xfrm>
          <a:prstGeom prst="rect">
            <a:avLst/>
          </a:prstGeom>
          <a:noFill/>
          <a:ln w="9525">
            <a:noFill/>
            <a:miter lim="800000"/>
            <a:headEnd/>
            <a:tailEnd/>
          </a:ln>
        </p:spPr>
      </p:pic>
      <p:pic>
        <p:nvPicPr>
          <p:cNvPr id="61447" name="Picture 16"/>
          <p:cNvPicPr>
            <a:picLocks noChangeAspect="1" noChangeArrowheads="1"/>
          </p:cNvPicPr>
          <p:nvPr/>
        </p:nvPicPr>
        <p:blipFill>
          <a:blip r:embed="rId7" cstate="print"/>
          <a:srcRect/>
          <a:stretch>
            <a:fillRect/>
          </a:stretch>
        </p:blipFill>
        <p:spPr bwMode="auto">
          <a:xfrm>
            <a:off x="8763000" y="2636838"/>
            <a:ext cx="3019425" cy="3887787"/>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2466"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en-US" altLang="zh-CN" sz="2000">
                <a:solidFill>
                  <a:schemeClr val="bg1"/>
                </a:solidFill>
                <a:latin typeface="华康俪金黑W8(P)" pitchFamily="34" charset="-122"/>
                <a:ea typeface="华康俪金黑W8(P)" pitchFamily="34" charset="-122"/>
              </a:rPr>
              <a:t>2.4 </a:t>
            </a:r>
            <a:r>
              <a:rPr lang="zh-CN" altLang="en-US" sz="2000">
                <a:solidFill>
                  <a:schemeClr val="bg1"/>
                </a:solidFill>
                <a:latin typeface="华康俪金黑W8(P)" pitchFamily="34" charset="-122"/>
                <a:ea typeface="华康俪金黑W8(P)" pitchFamily="34" charset="-122"/>
              </a:rPr>
              <a:t>图片翘角效果</a:t>
            </a:r>
          </a:p>
        </p:txBody>
      </p:sp>
      <p:pic>
        <p:nvPicPr>
          <p:cNvPr id="62467" name="Picture 14"/>
          <p:cNvPicPr>
            <a:picLocks noChangeAspect="1" noChangeArrowheads="1"/>
          </p:cNvPicPr>
          <p:nvPr/>
        </p:nvPicPr>
        <p:blipFill>
          <a:blip r:embed="rId2" cstate="print"/>
          <a:srcRect l="12721" r="3760" b="6854"/>
          <a:stretch>
            <a:fillRect/>
          </a:stretch>
        </p:blipFill>
        <p:spPr bwMode="auto">
          <a:xfrm>
            <a:off x="0" y="0"/>
            <a:ext cx="5738813" cy="6858000"/>
          </a:xfrm>
          <a:prstGeom prst="rect">
            <a:avLst/>
          </a:prstGeom>
          <a:noFill/>
          <a:ln w="9525">
            <a:noFill/>
            <a:miter lim="800000"/>
            <a:headEnd/>
            <a:tailEnd/>
          </a:ln>
        </p:spPr>
      </p:pic>
      <p:grpSp>
        <p:nvGrpSpPr>
          <p:cNvPr id="62468" name="Group 6"/>
          <p:cNvGrpSpPr>
            <a:grpSpLocks/>
          </p:cNvGrpSpPr>
          <p:nvPr/>
        </p:nvGrpSpPr>
        <p:grpSpPr bwMode="auto">
          <a:xfrm>
            <a:off x="5019675" y="2852738"/>
            <a:ext cx="7178675" cy="2511425"/>
            <a:chOff x="0" y="0"/>
            <a:chExt cx="9139459" cy="2367288"/>
          </a:xfrm>
        </p:grpSpPr>
        <p:sp>
          <p:nvSpPr>
            <p:cNvPr id="62470" name="矩形 4"/>
            <p:cNvSpPr>
              <a:spLocks noChangeArrowheads="1"/>
            </p:cNvSpPr>
            <p:nvPr/>
          </p:nvSpPr>
          <p:spPr bwMode="auto">
            <a:xfrm>
              <a:off x="0" y="0"/>
              <a:ext cx="9139459" cy="2367288"/>
            </a:xfrm>
            <a:prstGeom prst="rect">
              <a:avLst/>
            </a:prstGeom>
            <a:solidFill>
              <a:srgbClr val="F2F2F2">
                <a:alpha val="56078"/>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62471" name="TextBox 8"/>
            <p:cNvSpPr>
              <a:spLocks noChangeArrowheads="1"/>
            </p:cNvSpPr>
            <p:nvPr/>
          </p:nvSpPr>
          <p:spPr bwMode="auto">
            <a:xfrm>
              <a:off x="821885" y="176574"/>
              <a:ext cx="8209337" cy="445924"/>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62469" name="TextBox 6"/>
          <p:cNvSpPr txBox="1">
            <a:spLocks noChangeArrowheads="1"/>
          </p:cNvSpPr>
          <p:nvPr/>
        </p:nvSpPr>
        <p:spPr bwMode="auto">
          <a:xfrm>
            <a:off x="6086475" y="2728913"/>
            <a:ext cx="5916613" cy="3508375"/>
          </a:xfrm>
          <a:prstGeom prst="rect">
            <a:avLst/>
          </a:prstGeom>
          <a:noFill/>
          <a:ln w="9525">
            <a:noFill/>
            <a:miter lim="800000"/>
            <a:headEnd/>
            <a:tailEnd/>
          </a:ln>
        </p:spPr>
        <p:txBody>
          <a:bodyPr>
            <a:spAutoFit/>
          </a:bodyPr>
          <a:lstStyle/>
          <a:p>
            <a:pPr marL="342900" indent="-342900">
              <a:lnSpc>
                <a:spcPct val="150000"/>
              </a:lnSpc>
            </a:pPr>
            <a:r>
              <a:rPr lang="zh-CN" altLang="en-US" sz="4000" b="1">
                <a:solidFill>
                  <a:srgbClr val="FF9300"/>
                </a:solidFill>
                <a:latin typeface="微软雅黑" pitchFamily="34" charset="-122"/>
                <a:ea typeface="微软雅黑" pitchFamily="34" charset="-122"/>
              </a:rPr>
              <a:t>  意见领袖</a:t>
            </a:r>
            <a:endParaRPr lang="en-US" altLang="zh-CN" sz="4000" b="1">
              <a:solidFill>
                <a:srgbClr val="FF9300"/>
              </a:solidFill>
              <a:latin typeface="微软雅黑" pitchFamily="34" charset="-122"/>
              <a:ea typeface="微软雅黑" pitchFamily="34" charset="-122"/>
            </a:endParaRPr>
          </a:p>
          <a:p>
            <a:pPr marL="342900" indent="-342900">
              <a:lnSpc>
                <a:spcPct val="150000"/>
              </a:lnSpc>
            </a:pPr>
            <a:r>
              <a:rPr lang="zh-CN" altLang="en-US">
                <a:solidFill>
                  <a:srgbClr val="595959"/>
                </a:solidFill>
                <a:latin typeface="微软雅黑" pitchFamily="34" charset="-122"/>
                <a:ea typeface="微软雅黑" pitchFamily="34" charset="-122"/>
              </a:rPr>
              <a:t>    </a:t>
            </a:r>
            <a:r>
              <a:rPr lang="en-US" altLang="zh-CN">
                <a:solidFill>
                  <a:srgbClr val="595959"/>
                </a:solidFill>
                <a:latin typeface="微软雅黑" pitchFamily="34" charset="-122"/>
                <a:ea typeface="微软雅黑" pitchFamily="34" charset="-122"/>
              </a:rPr>
              <a:t>3.0</a:t>
            </a:r>
            <a:r>
              <a:rPr lang="zh-CN" altLang="en-US">
                <a:solidFill>
                  <a:srgbClr val="595959"/>
                </a:solidFill>
                <a:latin typeface="微软雅黑" pitchFamily="34" charset="-122"/>
                <a:ea typeface="微软雅黑" pitchFamily="34" charset="-122"/>
              </a:rPr>
              <a:t>营销时代，必须要找到目标人群中的意见领袖和偶像，让他们来讲述品牌或者产品的故事，以此来</a:t>
            </a:r>
            <a:r>
              <a:rPr lang="zh-CN" altLang="en-US">
                <a:solidFill>
                  <a:srgbClr val="595959"/>
                </a:solidFill>
              </a:rPr>
              <a:t>影响</a:t>
            </a:r>
            <a:r>
              <a:rPr lang="zh-CN" altLang="en-US">
                <a:solidFill>
                  <a:srgbClr val="595959"/>
                </a:solidFill>
                <a:latin typeface="微软雅黑" pitchFamily="34" charset="-122"/>
                <a:ea typeface="微软雅黑" pitchFamily="34" charset="-122"/>
              </a:rPr>
              <a:t>群体和粉丝的认同。意见领袖是撬动禇橙获得</a:t>
            </a:r>
            <a:r>
              <a:rPr lang="en-US" altLang="zh-CN">
                <a:solidFill>
                  <a:srgbClr val="595959"/>
                </a:solidFill>
                <a:latin typeface="微软雅黑" pitchFamily="34" charset="-122"/>
                <a:ea typeface="微软雅黑" pitchFamily="34" charset="-122"/>
              </a:rPr>
              <a:t>80</a:t>
            </a:r>
            <a:r>
              <a:rPr lang="zh-CN" altLang="en-US">
                <a:solidFill>
                  <a:srgbClr val="595959"/>
                </a:solidFill>
                <a:latin typeface="微软雅黑" pitchFamily="34" charset="-122"/>
                <a:ea typeface="微软雅黑" pitchFamily="34" charset="-122"/>
              </a:rPr>
              <a:t>后口碑扩散的引擎，这也是精众影响大众的营销模式。</a:t>
            </a:r>
          </a:p>
          <a:p>
            <a:pPr marL="342900" indent="-342900">
              <a:lnSpc>
                <a:spcPct val="150000"/>
              </a:lnSpc>
            </a:pPr>
            <a:endParaRPr lang="zh-CN" altLang="en-US">
              <a:solidFill>
                <a:srgbClr val="595959"/>
              </a:solidFill>
              <a:latin typeface="微软雅黑" pitchFamily="34" charset="-122"/>
              <a:ea typeface="微软雅黑" pitchFamily="34" charset="-122"/>
            </a:endParaRPr>
          </a:p>
          <a:p>
            <a:pPr marL="342900" indent="-342900">
              <a:lnSpc>
                <a:spcPct val="150000"/>
              </a:lnSpc>
            </a:pPr>
            <a:endParaRPr lang="en-US" altLang="zh-CN">
              <a:solidFill>
                <a:srgbClr val="595959"/>
              </a:solidFill>
              <a:latin typeface="微软雅黑" pitchFamily="34" charset="-122"/>
              <a:ea typeface="微软雅黑" pitchFamily="34" charset="-122"/>
            </a:endParaRPr>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6"/>
          <p:cNvSpPr>
            <a:spLocks noChangeArrowheads="1"/>
          </p:cNvSpPr>
          <p:nvPr/>
        </p:nvSpPr>
        <p:spPr bwMode="auto">
          <a:xfrm>
            <a:off x="1203325" y="981075"/>
            <a:ext cx="9925050" cy="1971675"/>
          </a:xfrm>
          <a:prstGeom prst="rect">
            <a:avLst/>
          </a:prstGeom>
          <a:noFill/>
          <a:ln w="9525">
            <a:noFill/>
            <a:miter lim="800000"/>
            <a:headEnd/>
            <a:tailEnd/>
          </a:ln>
        </p:spPr>
        <p:txBody>
          <a:bodyPr>
            <a:spAutoFit/>
          </a:bodyPr>
          <a:lstStyle/>
          <a:p>
            <a:pPr>
              <a:lnSpc>
                <a:spcPct val="150000"/>
              </a:lnSpc>
              <a:buFont typeface="Arial" pitchFamily="34" charset="0"/>
              <a:buNone/>
            </a:pPr>
            <a:r>
              <a:rPr lang="zh-CN" altLang="en-US" sz="2800" b="1">
                <a:solidFill>
                  <a:srgbClr val="FF9300"/>
                </a:solidFill>
                <a:latin typeface="微软雅黑" pitchFamily="34" charset="-122"/>
                <a:ea typeface="微软雅黑" pitchFamily="34" charset="-122"/>
                <a:sym typeface="Adobe 黑体 Std R" pitchFamily="34" charset="-122"/>
              </a:rPr>
              <a:t>◆ </a:t>
            </a:r>
            <a:r>
              <a:rPr lang="zh-CN" altLang="en-US" sz="2800" b="1">
                <a:solidFill>
                  <a:srgbClr val="FF9300"/>
                </a:solidFill>
                <a:latin typeface="微软雅黑" pitchFamily="34" charset="-122"/>
                <a:ea typeface="微软雅黑" pitchFamily="34" charset="-122"/>
                <a:sym typeface="微软雅黑" pitchFamily="34" charset="-122"/>
              </a:rPr>
              <a:t>环境威力法则</a:t>
            </a:r>
          </a:p>
          <a:p>
            <a:pPr>
              <a:lnSpc>
                <a:spcPct val="150000"/>
              </a:lnSpc>
              <a:buFont typeface="Arial" pitchFamily="34" charset="0"/>
              <a:buNone/>
            </a:pPr>
            <a:r>
              <a:rPr lang="zh-CN" altLang="en-US">
                <a:solidFill>
                  <a:srgbClr val="595959"/>
                </a:solidFill>
                <a:latin typeface="微软雅黑" pitchFamily="34" charset="-122"/>
                <a:ea typeface="微软雅黑" pitchFamily="34" charset="-122"/>
                <a:sym typeface="微软雅黑" pitchFamily="34" charset="-122"/>
              </a:rPr>
              <a:t>——褚橙的上线时间，是在电商双十一购物节的前后，赶上购物的大浪潮，消费的狂欢劲头给褚橙上线带来了预热氛围；同时，年底宏观环境的紧张氛围，这一个励志的故事给消费者带来了不一样的色彩。</a:t>
            </a:r>
          </a:p>
        </p:txBody>
      </p:sp>
      <p:pic>
        <p:nvPicPr>
          <p:cNvPr id="63491" name="图片 3" descr="u=2998079292,2832980747&amp;fm=11&amp;gp=0.jpg"/>
          <p:cNvPicPr>
            <a:picLocks noChangeAspect="1"/>
          </p:cNvPicPr>
          <p:nvPr/>
        </p:nvPicPr>
        <p:blipFill>
          <a:blip r:embed="rId2" cstate="print"/>
          <a:srcRect/>
          <a:stretch>
            <a:fillRect/>
          </a:stretch>
        </p:blipFill>
        <p:spPr bwMode="auto">
          <a:xfrm>
            <a:off x="1058863" y="3290888"/>
            <a:ext cx="4900612" cy="3567112"/>
          </a:xfrm>
          <a:prstGeom prst="rect">
            <a:avLst/>
          </a:prstGeom>
          <a:noFill/>
          <a:ln w="9525">
            <a:noFill/>
            <a:miter lim="800000"/>
            <a:headEnd/>
            <a:tailEnd/>
          </a:ln>
        </p:spPr>
      </p:pic>
      <p:pic>
        <p:nvPicPr>
          <p:cNvPr id="63492" name="图片 4" descr="u=3712544552,1290028051&amp;fm=11&amp;gp=0.jpg"/>
          <p:cNvPicPr>
            <a:picLocks noChangeAspect="1"/>
          </p:cNvPicPr>
          <p:nvPr/>
        </p:nvPicPr>
        <p:blipFill>
          <a:blip r:embed="rId3" cstate="print"/>
          <a:srcRect/>
          <a:stretch>
            <a:fillRect/>
          </a:stretch>
        </p:blipFill>
        <p:spPr bwMode="auto">
          <a:xfrm>
            <a:off x="5954713" y="3325813"/>
            <a:ext cx="5183187" cy="3532187"/>
          </a:xfrm>
          <a:prstGeom prst="rect">
            <a:avLst/>
          </a:prstGeom>
          <a:noFill/>
          <a:ln w="9525">
            <a:noFill/>
            <a:miter lim="800000"/>
            <a:headEnd/>
            <a:tailEnd/>
          </a:ln>
        </p:spPr>
      </p:pic>
      <p:sp>
        <p:nvSpPr>
          <p:cNvPr id="63493"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6082" name="Picture 13" descr="orange_img4_28"/>
          <p:cNvPicPr>
            <a:picLocks noChangeAspect="1" noChangeArrowheads="1"/>
          </p:cNvPicPr>
          <p:nvPr/>
        </p:nvPicPr>
        <p:blipFill>
          <a:blip r:embed="rId2" cstate="print"/>
          <a:srcRect l="60286"/>
          <a:stretch>
            <a:fillRect/>
          </a:stretch>
        </p:blipFill>
        <p:spPr bwMode="auto">
          <a:xfrm>
            <a:off x="7827963" y="2622550"/>
            <a:ext cx="4370387" cy="4235450"/>
          </a:xfrm>
          <a:prstGeom prst="rect">
            <a:avLst/>
          </a:prstGeom>
          <a:noFill/>
          <a:ln w="9525">
            <a:noFill/>
            <a:miter lim="800000"/>
            <a:headEnd/>
            <a:tailEnd/>
          </a:ln>
        </p:spPr>
      </p:pic>
      <p:pic>
        <p:nvPicPr>
          <p:cNvPr id="46083" name="Picture 14" descr="orange_img4_28"/>
          <p:cNvPicPr>
            <a:picLocks noChangeAspect="1" noChangeArrowheads="1"/>
          </p:cNvPicPr>
          <p:nvPr/>
        </p:nvPicPr>
        <p:blipFill>
          <a:blip r:embed="rId2" cstate="print"/>
          <a:srcRect l="60286" r="30359" b="40224"/>
          <a:stretch>
            <a:fillRect/>
          </a:stretch>
        </p:blipFill>
        <p:spPr bwMode="auto">
          <a:xfrm>
            <a:off x="0" y="0"/>
            <a:ext cx="7899400" cy="6858000"/>
          </a:xfrm>
          <a:prstGeom prst="rect">
            <a:avLst/>
          </a:prstGeom>
          <a:noFill/>
          <a:ln w="9525">
            <a:noFill/>
            <a:miter lim="800000"/>
            <a:headEnd/>
            <a:tailEnd/>
          </a:ln>
        </p:spPr>
      </p:pic>
      <p:pic>
        <p:nvPicPr>
          <p:cNvPr id="46084" name="Picture 15" descr="orange_img4_28"/>
          <p:cNvPicPr>
            <a:picLocks noChangeAspect="1" noChangeArrowheads="1"/>
          </p:cNvPicPr>
          <p:nvPr/>
        </p:nvPicPr>
        <p:blipFill>
          <a:blip r:embed="rId2" cstate="print"/>
          <a:srcRect l="60286" r="30359" b="40224"/>
          <a:stretch>
            <a:fillRect/>
          </a:stretch>
        </p:blipFill>
        <p:spPr bwMode="auto">
          <a:xfrm>
            <a:off x="7827963" y="0"/>
            <a:ext cx="4370387" cy="2636838"/>
          </a:xfrm>
          <a:prstGeom prst="rect">
            <a:avLst/>
          </a:prstGeom>
          <a:noFill/>
          <a:ln w="9525">
            <a:noFill/>
            <a:miter lim="800000"/>
            <a:headEnd/>
            <a:tailEnd/>
          </a:ln>
        </p:spPr>
      </p:pic>
      <p:sp>
        <p:nvSpPr>
          <p:cNvPr id="65539" name="TextBox 6"/>
          <p:cNvSpPr>
            <a:spLocks noChangeArrowheads="1"/>
          </p:cNvSpPr>
          <p:nvPr/>
        </p:nvSpPr>
        <p:spPr bwMode="auto">
          <a:xfrm>
            <a:off x="1423988" y="1052513"/>
            <a:ext cx="9859962" cy="3019425"/>
          </a:xfrm>
          <a:prstGeom prst="rect">
            <a:avLst/>
          </a:prstGeom>
          <a:noFill/>
          <a:ln w="9525">
            <a:noFill/>
            <a:miter lim="800000"/>
            <a:headEnd/>
            <a:tailEnd/>
          </a:ln>
        </p:spPr>
        <p:txBody>
          <a:bodyPr>
            <a:spAutoFit/>
          </a:bodyPr>
          <a:lstStyle/>
          <a:p>
            <a:pPr>
              <a:lnSpc>
                <a:spcPct val="120000"/>
              </a:lnSpc>
              <a:buFont typeface="Arial" charset="0"/>
              <a:buNone/>
              <a:defRPr/>
            </a:pPr>
            <a:r>
              <a:rPr lang="zh-CN" altLang="en-US" sz="8000" b="1">
                <a:solidFill>
                  <a:srgbClr val="FF9300"/>
                </a:solidFill>
                <a:effectLst>
                  <a:outerShdw blurRad="38100" dist="38100" dir="2700000" algn="tl">
                    <a:srgbClr val="C0C0C0"/>
                  </a:outerShdw>
                </a:effectLst>
                <a:latin typeface="微软雅黑" pitchFamily="34" charset="-122"/>
                <a:ea typeface="微软雅黑" pitchFamily="34" charset="-122"/>
              </a:rPr>
              <a:t>人生总有起落，</a:t>
            </a:r>
          </a:p>
          <a:p>
            <a:pPr>
              <a:lnSpc>
                <a:spcPct val="120000"/>
              </a:lnSpc>
              <a:buFont typeface="Arial" charset="0"/>
              <a:buNone/>
              <a:defRPr/>
            </a:pPr>
            <a:r>
              <a:rPr lang="zh-CN" altLang="en-US" sz="8000" b="1">
                <a:solidFill>
                  <a:srgbClr val="FF9300"/>
                </a:solidFill>
                <a:effectLst>
                  <a:outerShdw blurRad="38100" dist="38100" dir="2700000" algn="tl">
                    <a:srgbClr val="C0C0C0"/>
                  </a:outerShdw>
                </a:effectLst>
                <a:latin typeface="微软雅黑" pitchFamily="34" charset="-122"/>
                <a:ea typeface="微软雅黑" pitchFamily="34" charset="-122"/>
              </a:rPr>
              <a:t>精神终可传承 </a:t>
            </a:r>
            <a:r>
              <a:rPr lang="en-US" altLang="zh-CN" sz="8000" b="1">
                <a:solidFill>
                  <a:srgbClr val="FF9300"/>
                </a:solidFill>
                <a:effectLst>
                  <a:outerShdw blurRad="38100" dist="38100" dir="2700000" algn="tl">
                    <a:srgbClr val="C0C0C0"/>
                  </a:outerShdw>
                </a:effectLst>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0901" name="文本占位符 2"/>
          <p:cNvSpPr>
            <a:spLocks noChangeArrowheads="1"/>
          </p:cNvSpPr>
          <p:nvPr/>
        </p:nvSpPr>
        <p:spPr bwMode="auto">
          <a:xfrm>
            <a:off x="5238750" y="2276475"/>
            <a:ext cx="3797300" cy="1524000"/>
          </a:xfrm>
          <a:prstGeom prst="rect">
            <a:avLst/>
          </a:prstGeom>
          <a:noFill/>
          <a:ln w="9525">
            <a:noFill/>
            <a:miter lim="800000"/>
            <a:headEnd/>
            <a:tailEnd/>
          </a:ln>
        </p:spPr>
        <p:txBody>
          <a:bodyPr/>
          <a:lstStyle/>
          <a:p>
            <a:pPr marL="342900" indent="-342900" eaLnBrk="0" hangingPunct="0">
              <a:spcBef>
                <a:spcPct val="20000"/>
              </a:spcBef>
              <a:buFont typeface="Arial" pitchFamily="34" charset="0"/>
              <a:buNone/>
            </a:pPr>
            <a:endParaRPr lang="zh-CN" altLang="en-US">
              <a:solidFill>
                <a:srgbClr val="000000"/>
              </a:solidFill>
              <a:latin typeface="微软雅黑" pitchFamily="34" charset="-122"/>
              <a:ea typeface="微软雅黑" pitchFamily="34" charset="-122"/>
              <a:sym typeface="微软雅黑" pitchFamily="34" charset="-122"/>
            </a:endParaRPr>
          </a:p>
        </p:txBody>
      </p:sp>
      <p:grpSp>
        <p:nvGrpSpPr>
          <p:cNvPr id="64515" name="Group 6"/>
          <p:cNvGrpSpPr>
            <a:grpSpLocks/>
          </p:cNvGrpSpPr>
          <p:nvPr/>
        </p:nvGrpSpPr>
        <p:grpSpPr bwMode="auto">
          <a:xfrm>
            <a:off x="0" y="1268413"/>
            <a:ext cx="12198350" cy="2511425"/>
            <a:chOff x="0" y="0"/>
            <a:chExt cx="9139459" cy="2367288"/>
          </a:xfrm>
        </p:grpSpPr>
        <p:sp>
          <p:nvSpPr>
            <p:cNvPr id="64519" name="矩形 4"/>
            <p:cNvSpPr>
              <a:spLocks noChangeArrowheads="1"/>
            </p:cNvSpPr>
            <p:nvPr/>
          </p:nvSpPr>
          <p:spPr bwMode="auto">
            <a:xfrm>
              <a:off x="0" y="0"/>
              <a:ext cx="9139459" cy="2367288"/>
            </a:xfrm>
            <a:prstGeom prst="rect">
              <a:avLst/>
            </a:prstGeom>
            <a:solidFill>
              <a:srgbClr val="F2F2F2">
                <a:alpha val="79999"/>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64520" name="TextBox 8"/>
            <p:cNvSpPr>
              <a:spLocks noChangeArrowheads="1"/>
            </p:cNvSpPr>
            <p:nvPr/>
          </p:nvSpPr>
          <p:spPr bwMode="auto">
            <a:xfrm>
              <a:off x="821885" y="176574"/>
              <a:ext cx="8209337" cy="445924"/>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80905" name="TextBox 7"/>
          <p:cNvSpPr>
            <a:spLocks noChangeArrowheads="1"/>
          </p:cNvSpPr>
          <p:nvPr/>
        </p:nvSpPr>
        <p:spPr bwMode="auto">
          <a:xfrm>
            <a:off x="8186738" y="2565400"/>
            <a:ext cx="3384550" cy="1235075"/>
          </a:xfrm>
          <a:prstGeom prst="rect">
            <a:avLst/>
          </a:prstGeom>
          <a:noFill/>
          <a:ln w="9525">
            <a:noFill/>
            <a:miter lim="800000"/>
            <a:headEnd/>
            <a:tailEnd/>
          </a:ln>
        </p:spPr>
        <p:txBody>
          <a:bodyPr>
            <a:spAutoFit/>
          </a:bodyPr>
          <a:lstStyle/>
          <a:p>
            <a:pPr marL="285750" indent="-285750" eaLnBrk="0" hangingPunct="0">
              <a:lnSpc>
                <a:spcPts val="3000"/>
              </a:lnSpc>
              <a:buFont typeface="Wingdings" pitchFamily="2" charset="2"/>
              <a:buChar char="Ø"/>
            </a:pPr>
            <a:r>
              <a:rPr lang="zh-CN" altLang="zh-CN" sz="2000" b="1">
                <a:latin typeface="微软雅黑" pitchFamily="34" charset="-122"/>
                <a:ea typeface="微软雅黑" pitchFamily="34" charset="-122"/>
                <a:sym typeface="微软雅黑" pitchFamily="34" charset="-122"/>
              </a:rPr>
              <a:t>CEO营销，</a:t>
            </a:r>
            <a:r>
              <a:rPr lang="zh-CN" altLang="en-US" sz="2000" b="1">
                <a:latin typeface="微软雅黑" pitchFamily="34" charset="-122"/>
                <a:ea typeface="微软雅黑" pitchFamily="34" charset="-122"/>
                <a:sym typeface="微软雅黑" pitchFamily="34" charset="-122"/>
              </a:rPr>
              <a:t>引爆噱头</a:t>
            </a:r>
          </a:p>
          <a:p>
            <a:pPr marL="285750" indent="-285750" eaLnBrk="0" hangingPunct="0">
              <a:lnSpc>
                <a:spcPts val="3000"/>
              </a:lnSpc>
              <a:buFont typeface="Wingdings" pitchFamily="2" charset="2"/>
              <a:buChar char="Ø"/>
            </a:pPr>
            <a:r>
              <a:rPr lang="zh-CN" altLang="en-US" sz="2000" b="1">
                <a:solidFill>
                  <a:srgbClr val="FF9300"/>
                </a:solidFill>
                <a:latin typeface="微软雅黑" pitchFamily="34" charset="-122"/>
                <a:ea typeface="微软雅黑" pitchFamily="34" charset="-122"/>
                <a:sym typeface="微软雅黑" pitchFamily="34" charset="-122"/>
              </a:rPr>
              <a:t>上下齐攻，玩转电商</a:t>
            </a:r>
          </a:p>
          <a:p>
            <a:pPr marL="285750" indent="-285750" eaLnBrk="0" hangingPunct="0">
              <a:lnSpc>
                <a:spcPts val="3000"/>
              </a:lnSpc>
              <a:buFont typeface="Wingdings" pitchFamily="2" charset="2"/>
              <a:buChar char="Ø"/>
            </a:pPr>
            <a:r>
              <a:rPr lang="zh-CN" altLang="zh-CN" sz="2000" b="1">
                <a:solidFill>
                  <a:srgbClr val="000000"/>
                </a:solidFill>
                <a:latin typeface="微软雅黑" pitchFamily="34" charset="-122"/>
                <a:ea typeface="微软雅黑" pitchFamily="34" charset="-122"/>
                <a:sym typeface="微软雅黑" pitchFamily="34" charset="-122"/>
              </a:rPr>
              <a:t>媒体化运营</a:t>
            </a:r>
            <a:r>
              <a:rPr lang="zh-CN" altLang="zh-CN" b="1">
                <a:sym typeface="微软雅黑" pitchFamily="34" charset="-122"/>
              </a:rPr>
              <a:t>，</a:t>
            </a:r>
            <a:r>
              <a:rPr lang="zh-CN" altLang="en-US" sz="2000" b="1">
                <a:solidFill>
                  <a:srgbClr val="000000"/>
                </a:solidFill>
                <a:latin typeface="微软雅黑" pitchFamily="34" charset="-122"/>
                <a:ea typeface="微软雅黑" pitchFamily="34" charset="-122"/>
                <a:sym typeface="微软雅黑" pitchFamily="34" charset="-122"/>
              </a:rPr>
              <a:t>倾橙北京</a:t>
            </a:r>
          </a:p>
        </p:txBody>
      </p:sp>
      <p:sp>
        <p:nvSpPr>
          <p:cNvPr id="80906" name="TextBox 7"/>
          <p:cNvSpPr>
            <a:spLocks noChangeArrowheads="1"/>
          </p:cNvSpPr>
          <p:nvPr/>
        </p:nvSpPr>
        <p:spPr bwMode="auto">
          <a:xfrm>
            <a:off x="1490663" y="1735138"/>
            <a:ext cx="9577387" cy="701675"/>
          </a:xfrm>
          <a:prstGeom prst="rect">
            <a:avLst/>
          </a:prstGeom>
          <a:noFill/>
          <a:ln w="9525">
            <a:noFill/>
            <a:miter lim="800000"/>
            <a:headEnd/>
            <a:tailEnd/>
          </a:ln>
        </p:spPr>
        <p:txBody>
          <a:bodyPr>
            <a:spAutoFit/>
          </a:bodyPr>
          <a:lstStyle/>
          <a:p>
            <a:pPr marL="285750" indent="-285750"/>
            <a:r>
              <a:rPr lang="en-US" sz="4000" b="1">
                <a:ea typeface="微软雅黑" pitchFamily="34" charset="-122"/>
                <a:sym typeface="微软雅黑" pitchFamily="34" charset="-122"/>
              </a:rPr>
              <a:t>二、营销策略</a:t>
            </a:r>
            <a:r>
              <a:rPr lang="zh-CN" altLang="en-US" sz="4000" b="1">
                <a:ea typeface="微软雅黑" pitchFamily="34" charset="-122"/>
                <a:sym typeface="微软雅黑" pitchFamily="34" charset="-122"/>
              </a:rPr>
              <a:t>：借势微博，引爆电商</a:t>
            </a:r>
          </a:p>
        </p:txBody>
      </p:sp>
      <p:pic>
        <p:nvPicPr>
          <p:cNvPr id="64518" name="Picture 4" descr="orange_sku1_01-2"/>
          <p:cNvPicPr>
            <a:picLocks noChangeAspect="1" noChangeArrowheads="1"/>
          </p:cNvPicPr>
          <p:nvPr/>
        </p:nvPicPr>
        <p:blipFill>
          <a:blip r:embed="rId2" cstate="print"/>
          <a:srcRect r="21788"/>
          <a:stretch>
            <a:fillRect/>
          </a:stretch>
        </p:blipFill>
        <p:spPr bwMode="auto">
          <a:xfrm>
            <a:off x="9483725" y="4149725"/>
            <a:ext cx="2714625" cy="1951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delay="0"/>
                                  </p:endCondLst>
                                  <p:childTnLst>
                                    <p:set>
                                      <p:cBhvr>
                                        <p:cTn id="6" dur="1" fill="hold">
                                          <p:stCondLst>
                                            <p:cond delay="0"/>
                                          </p:stCondLst>
                                        </p:cTn>
                                        <p:tgtEl>
                                          <p:spTgt spid="80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0905"/>
                                        </p:tgtEl>
                                        <p:attrNameLst>
                                          <p:attrName>style.visibility</p:attrName>
                                        </p:attrNameLst>
                                      </p:cBhvr>
                                      <p:to>
                                        <p:strVal val="visible"/>
                                      </p:to>
                                    </p:set>
                                    <p:animEffect>
                                      <p:cBhvr>
                                        <p:cTn id="11" dur="500"/>
                                        <p:tgtEl>
                                          <p:spTgt spid="8090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0906"/>
                                        </p:tgtEl>
                                        <p:attrNameLst>
                                          <p:attrName>style.visibility</p:attrName>
                                        </p:attrNameLst>
                                      </p:cBhvr>
                                      <p:to>
                                        <p:strVal val="visible"/>
                                      </p:to>
                                    </p:set>
                                    <p:animEffect>
                                      <p:cBhvr>
                                        <p:cTn id="16" dur="500"/>
                                        <p:tgtEl>
                                          <p:spTgt spid="80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bldLvl="0" autoUpdateAnimBg="0"/>
      <p:bldP spid="80905" grpId="0" bldLvl="0" autoUpdateAnimBg="0"/>
      <p:bldP spid="80906"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8" descr="20131231-dedb371f5daa88fc"/>
          <p:cNvPicPr>
            <a:picLocks noChangeAspect="1" noChangeArrowheads="1"/>
          </p:cNvPicPr>
          <p:nvPr/>
        </p:nvPicPr>
        <p:blipFill>
          <a:blip r:embed="rId2" cstate="print"/>
          <a:srcRect b="11719"/>
          <a:stretch>
            <a:fillRect/>
          </a:stretch>
        </p:blipFill>
        <p:spPr bwMode="auto">
          <a:xfrm>
            <a:off x="4730750" y="1330325"/>
            <a:ext cx="7467600" cy="4926013"/>
          </a:xfrm>
          <a:prstGeom prst="rect">
            <a:avLst/>
          </a:prstGeom>
          <a:noFill/>
          <a:ln w="9525">
            <a:noFill/>
            <a:miter lim="800000"/>
            <a:headEnd/>
            <a:tailEnd/>
          </a:ln>
        </p:spPr>
      </p:pic>
      <p:grpSp>
        <p:nvGrpSpPr>
          <p:cNvPr id="65539" name="Group 6"/>
          <p:cNvGrpSpPr>
            <a:grpSpLocks/>
          </p:cNvGrpSpPr>
          <p:nvPr/>
        </p:nvGrpSpPr>
        <p:grpSpPr bwMode="auto">
          <a:xfrm>
            <a:off x="0" y="2060575"/>
            <a:ext cx="5378450" cy="3529013"/>
            <a:chOff x="0" y="0"/>
            <a:chExt cx="9139459" cy="2367288"/>
          </a:xfrm>
        </p:grpSpPr>
        <p:sp>
          <p:nvSpPr>
            <p:cNvPr id="65542" name="矩形 4"/>
            <p:cNvSpPr>
              <a:spLocks noChangeArrowheads="1"/>
            </p:cNvSpPr>
            <p:nvPr/>
          </p:nvSpPr>
          <p:spPr bwMode="auto">
            <a:xfrm>
              <a:off x="0" y="0"/>
              <a:ext cx="9139459" cy="2367288"/>
            </a:xfrm>
            <a:prstGeom prst="rect">
              <a:avLst/>
            </a:prstGeom>
            <a:solidFill>
              <a:srgbClr val="F2F2F2">
                <a:alpha val="72940"/>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65543" name="TextBox 8"/>
            <p:cNvSpPr>
              <a:spLocks noChangeArrowheads="1"/>
            </p:cNvSpPr>
            <p:nvPr/>
          </p:nvSpPr>
          <p:spPr bwMode="auto">
            <a:xfrm>
              <a:off x="821783" y="176775"/>
              <a:ext cx="8210153" cy="317342"/>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65540" name="TextBox 6"/>
          <p:cNvSpPr txBox="1">
            <a:spLocks noChangeArrowheads="1"/>
          </p:cNvSpPr>
          <p:nvPr/>
        </p:nvSpPr>
        <p:spPr bwMode="auto">
          <a:xfrm>
            <a:off x="338138" y="2276475"/>
            <a:ext cx="4032250" cy="2959100"/>
          </a:xfrm>
          <a:prstGeom prst="rect">
            <a:avLst/>
          </a:prstGeom>
          <a:noFill/>
          <a:ln w="9525">
            <a:noFill/>
            <a:miter lim="800000"/>
            <a:headEnd/>
            <a:tailEnd/>
          </a:ln>
        </p:spPr>
        <p:txBody>
          <a:bodyPr>
            <a:spAutoFit/>
          </a:bodyPr>
          <a:lstStyle/>
          <a:p>
            <a:pPr marL="342900" indent="-342900"/>
            <a:r>
              <a:rPr lang="zh-CN" altLang="en-US" sz="4000" b="1">
                <a:solidFill>
                  <a:srgbClr val="FF9300"/>
                </a:solidFill>
                <a:latin typeface="微软雅黑" pitchFamily="34" charset="-122"/>
                <a:ea typeface="微软雅黑" pitchFamily="34" charset="-122"/>
              </a:rPr>
              <a:t>  玩转电商</a:t>
            </a:r>
            <a:endParaRPr lang="en-US" altLang="zh-CN" sz="4000" b="1">
              <a:solidFill>
                <a:srgbClr val="FF9300"/>
              </a:solidFill>
              <a:latin typeface="微软雅黑" pitchFamily="34" charset="-122"/>
              <a:ea typeface="微软雅黑" pitchFamily="34" charset="-122"/>
            </a:endParaRPr>
          </a:p>
          <a:p>
            <a:pPr marL="342900" indent="-342900"/>
            <a:endParaRPr lang="zh-CN" altLang="en-US" sz="4000" b="1">
              <a:solidFill>
                <a:srgbClr val="595959"/>
              </a:solidFill>
              <a:latin typeface="微软雅黑" pitchFamily="34" charset="-122"/>
              <a:ea typeface="微软雅黑" pitchFamily="34" charset="-122"/>
            </a:endParaRPr>
          </a:p>
          <a:p>
            <a:pPr marL="342900" indent="-342900"/>
            <a:r>
              <a:rPr lang="zh-CN" altLang="en-US">
                <a:solidFill>
                  <a:srgbClr val="595959"/>
                </a:solidFill>
                <a:latin typeface="微软雅黑" pitchFamily="34" charset="-122"/>
                <a:ea typeface="微软雅黑" pitchFamily="34" charset="-122"/>
              </a:rPr>
              <a:t>     </a:t>
            </a:r>
            <a:r>
              <a:rPr lang="zh-CN" altLang="en-US">
                <a:solidFill>
                  <a:srgbClr val="595959"/>
                </a:solidFill>
              </a:rPr>
              <a:t>营销</a:t>
            </a:r>
            <a:r>
              <a:rPr lang="en-US" altLang="zh-CN">
                <a:solidFill>
                  <a:srgbClr val="595959"/>
                </a:solidFill>
              </a:rPr>
              <a:t>3.0</a:t>
            </a:r>
            <a:r>
              <a:rPr lang="zh-CN" altLang="en-US">
                <a:solidFill>
                  <a:srgbClr val="595959"/>
                </a:solidFill>
              </a:rPr>
              <a:t>时代</a:t>
            </a:r>
            <a:r>
              <a:rPr lang="zh-CN" altLang="en-US">
                <a:solidFill>
                  <a:srgbClr val="595959"/>
                </a:solidFill>
                <a:latin typeface="微软雅黑" pitchFamily="34" charset="-122"/>
                <a:ea typeface="微软雅黑" pitchFamily="34" charset="-122"/>
              </a:rPr>
              <a:t>，企业在为目标客户提供优质产品和服务的同时，才能拥有持续发展的能力。同时线上线下相结合的模式可以互相弥补短板，精神与实物相结合，消费者的满足感更强。</a:t>
            </a:r>
            <a:endParaRPr lang="en-US" altLang="zh-CN">
              <a:solidFill>
                <a:srgbClr val="595959"/>
              </a:solidFill>
              <a:latin typeface="微软雅黑" pitchFamily="34" charset="-122"/>
              <a:ea typeface="微软雅黑" pitchFamily="34" charset="-122"/>
            </a:endParaRPr>
          </a:p>
        </p:txBody>
      </p:sp>
      <p:sp>
        <p:nvSpPr>
          <p:cNvPr id="65541"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6"/>
          <p:cNvSpPr>
            <a:spLocks noChangeArrowheads="1"/>
          </p:cNvSpPr>
          <p:nvPr/>
        </p:nvSpPr>
        <p:spPr bwMode="auto">
          <a:xfrm>
            <a:off x="1203325" y="981075"/>
            <a:ext cx="9925050" cy="1971675"/>
          </a:xfrm>
          <a:prstGeom prst="rect">
            <a:avLst/>
          </a:prstGeom>
          <a:noFill/>
          <a:ln w="9525">
            <a:noFill/>
            <a:miter lim="800000"/>
            <a:headEnd/>
            <a:tailEnd/>
          </a:ln>
        </p:spPr>
        <p:txBody>
          <a:bodyPr>
            <a:spAutoFit/>
          </a:bodyPr>
          <a:lstStyle/>
          <a:p>
            <a:pPr>
              <a:lnSpc>
                <a:spcPct val="150000"/>
              </a:lnSpc>
              <a:buFont typeface="Arial" pitchFamily="34" charset="0"/>
              <a:buNone/>
            </a:pPr>
            <a:r>
              <a:rPr lang="zh-CN" altLang="en-US" sz="2800" b="1">
                <a:solidFill>
                  <a:srgbClr val="FF9300"/>
                </a:solidFill>
                <a:latin typeface="微软雅黑" pitchFamily="34" charset="-122"/>
                <a:ea typeface="微软雅黑" pitchFamily="34" charset="-122"/>
                <a:sym typeface="Adobe 黑体 Std R" pitchFamily="34" charset="-122"/>
              </a:rPr>
              <a:t>◆ </a:t>
            </a:r>
            <a:r>
              <a:rPr lang="zh-CN" altLang="en-US" sz="2800" b="1">
                <a:solidFill>
                  <a:srgbClr val="FF9300"/>
                </a:solidFill>
                <a:latin typeface="微软雅黑" pitchFamily="34" charset="-122"/>
                <a:ea typeface="微软雅黑" pitchFamily="34" charset="-122"/>
                <a:sym typeface="微软雅黑" pitchFamily="34" charset="-122"/>
              </a:rPr>
              <a:t>线上硬件配置</a:t>
            </a:r>
          </a:p>
          <a:p>
            <a:pPr>
              <a:lnSpc>
                <a:spcPct val="150000"/>
              </a:lnSpc>
              <a:buFont typeface="Arial" pitchFamily="34" charset="0"/>
              <a:buNone/>
            </a:pPr>
            <a:r>
              <a:rPr lang="zh-CN" altLang="en-US">
                <a:solidFill>
                  <a:srgbClr val="595959"/>
                </a:solidFill>
                <a:latin typeface="微软雅黑" pitchFamily="34" charset="-122"/>
                <a:ea typeface="微软雅黑" pitchFamily="34" charset="-122"/>
                <a:sym typeface="微软雅黑" pitchFamily="34" charset="-122"/>
              </a:rPr>
              <a:t>——褚橙的信息迅速的进入目标群体的视线，与其强大的线上网络平台链有很大的关系。本来生活网联合淘宝、京东、我买网、沱沱工社、顺丰优选的食品垂直电商战场，声称要做中国网上的全食超市</a:t>
            </a:r>
            <a:r>
              <a:rPr lang="en-US" altLang="zh-CN">
                <a:solidFill>
                  <a:srgbClr val="595959"/>
                </a:solidFill>
                <a:latin typeface="微软雅黑" pitchFamily="34" charset="-122"/>
                <a:ea typeface="微软雅黑" pitchFamily="34" charset="-122"/>
                <a:sym typeface="微软雅黑" pitchFamily="34" charset="-122"/>
              </a:rPr>
              <a:t>(Whole Foods</a:t>
            </a:r>
            <a:r>
              <a:rPr lang="zh-CN" altLang="en-US">
                <a:solidFill>
                  <a:srgbClr val="595959"/>
                </a:solidFill>
                <a:latin typeface="微软雅黑" pitchFamily="34" charset="-122"/>
                <a:ea typeface="微软雅黑" pitchFamily="34" charset="-122"/>
                <a:sym typeface="微软雅黑" pitchFamily="34" charset="-122"/>
              </a:rPr>
              <a:t>，美国最大的天然食品零售商</a:t>
            </a:r>
            <a:r>
              <a:rPr lang="en-US" altLang="zh-CN">
                <a:solidFill>
                  <a:srgbClr val="595959"/>
                </a:solidFill>
                <a:latin typeface="微软雅黑" pitchFamily="34" charset="-122"/>
                <a:ea typeface="微软雅黑" pitchFamily="34" charset="-122"/>
                <a:sym typeface="微软雅黑" pitchFamily="34" charset="-122"/>
              </a:rPr>
              <a:t>)</a:t>
            </a:r>
            <a:r>
              <a:rPr lang="zh-CN" altLang="en-US">
                <a:solidFill>
                  <a:srgbClr val="595959"/>
                </a:solidFill>
                <a:latin typeface="微软雅黑" pitchFamily="34" charset="-122"/>
                <a:ea typeface="微软雅黑" pitchFamily="34" charset="-122"/>
                <a:sym typeface="微软雅黑" pitchFamily="34" charset="-122"/>
              </a:rPr>
              <a:t>，用电商实现“舌尖上的中国”。</a:t>
            </a:r>
          </a:p>
        </p:txBody>
      </p:sp>
      <p:pic>
        <p:nvPicPr>
          <p:cNvPr id="66563" name="Picture 10"/>
          <p:cNvPicPr>
            <a:picLocks noChangeAspect="1" noChangeArrowheads="1"/>
          </p:cNvPicPr>
          <p:nvPr/>
        </p:nvPicPr>
        <p:blipFill>
          <a:blip r:embed="rId2" cstate="print"/>
          <a:srcRect/>
          <a:stretch>
            <a:fillRect/>
          </a:stretch>
        </p:blipFill>
        <p:spPr bwMode="auto">
          <a:xfrm>
            <a:off x="1419225" y="3429000"/>
            <a:ext cx="1584325" cy="561975"/>
          </a:xfrm>
          <a:prstGeom prst="rect">
            <a:avLst/>
          </a:prstGeom>
          <a:noFill/>
          <a:ln w="9525">
            <a:noFill/>
            <a:miter lim="800000"/>
            <a:headEnd/>
            <a:tailEnd/>
          </a:ln>
        </p:spPr>
      </p:pic>
      <p:grpSp>
        <p:nvGrpSpPr>
          <p:cNvPr id="66564" name="Group 16"/>
          <p:cNvGrpSpPr>
            <a:grpSpLocks/>
          </p:cNvGrpSpPr>
          <p:nvPr/>
        </p:nvGrpSpPr>
        <p:grpSpPr bwMode="auto">
          <a:xfrm>
            <a:off x="1285875" y="3857625"/>
            <a:ext cx="9440863" cy="2536825"/>
            <a:chOff x="810" y="2430"/>
            <a:chExt cx="5947" cy="1598"/>
          </a:xfrm>
        </p:grpSpPr>
        <p:pic>
          <p:nvPicPr>
            <p:cNvPr id="66566" name="Picture 9"/>
            <p:cNvPicPr>
              <a:picLocks noChangeAspect="1" noChangeArrowheads="1"/>
            </p:cNvPicPr>
            <p:nvPr/>
          </p:nvPicPr>
          <p:blipFill>
            <a:blip r:embed="rId3" cstate="print"/>
            <a:srcRect/>
            <a:stretch>
              <a:fillRect/>
            </a:stretch>
          </p:blipFill>
          <p:spPr bwMode="auto">
            <a:xfrm>
              <a:off x="810" y="2474"/>
              <a:ext cx="1140" cy="1542"/>
            </a:xfrm>
            <a:prstGeom prst="rect">
              <a:avLst/>
            </a:prstGeom>
            <a:noFill/>
            <a:ln w="9525">
              <a:noFill/>
              <a:miter lim="800000"/>
              <a:headEnd/>
              <a:tailEnd/>
            </a:ln>
          </p:spPr>
        </p:pic>
        <p:pic>
          <p:nvPicPr>
            <p:cNvPr id="66567" name="Picture 11"/>
            <p:cNvPicPr>
              <a:picLocks noChangeAspect="1" noChangeArrowheads="1"/>
            </p:cNvPicPr>
            <p:nvPr/>
          </p:nvPicPr>
          <p:blipFill>
            <a:blip r:embed="rId4" cstate="print"/>
            <a:srcRect/>
            <a:stretch>
              <a:fillRect/>
            </a:stretch>
          </p:blipFill>
          <p:spPr bwMode="auto">
            <a:xfrm>
              <a:off x="1937" y="2523"/>
              <a:ext cx="1098" cy="1497"/>
            </a:xfrm>
            <a:prstGeom prst="rect">
              <a:avLst/>
            </a:prstGeom>
            <a:noFill/>
            <a:ln w="9525">
              <a:noFill/>
              <a:miter lim="800000"/>
              <a:headEnd/>
              <a:tailEnd/>
            </a:ln>
          </p:spPr>
        </p:pic>
        <p:pic>
          <p:nvPicPr>
            <p:cNvPr id="66568" name="Picture 12"/>
            <p:cNvPicPr>
              <a:picLocks noChangeAspect="1" noChangeArrowheads="1"/>
            </p:cNvPicPr>
            <p:nvPr/>
          </p:nvPicPr>
          <p:blipFill>
            <a:blip r:embed="rId5" cstate="print"/>
            <a:srcRect/>
            <a:stretch>
              <a:fillRect/>
            </a:stretch>
          </p:blipFill>
          <p:spPr bwMode="auto">
            <a:xfrm>
              <a:off x="3071" y="3566"/>
              <a:ext cx="1692" cy="462"/>
            </a:xfrm>
            <a:prstGeom prst="rect">
              <a:avLst/>
            </a:prstGeom>
            <a:noFill/>
            <a:ln w="9525">
              <a:noFill/>
              <a:miter lim="800000"/>
              <a:headEnd/>
              <a:tailEnd/>
            </a:ln>
          </p:spPr>
        </p:pic>
        <p:pic>
          <p:nvPicPr>
            <p:cNvPr id="66569" name="Picture 13"/>
            <p:cNvPicPr>
              <a:picLocks noChangeAspect="1" noChangeArrowheads="1"/>
            </p:cNvPicPr>
            <p:nvPr/>
          </p:nvPicPr>
          <p:blipFill>
            <a:blip r:embed="rId6" cstate="print"/>
            <a:srcRect/>
            <a:stretch>
              <a:fillRect/>
            </a:stretch>
          </p:blipFill>
          <p:spPr bwMode="auto">
            <a:xfrm>
              <a:off x="2980" y="2432"/>
              <a:ext cx="1905" cy="1042"/>
            </a:xfrm>
            <a:prstGeom prst="rect">
              <a:avLst/>
            </a:prstGeom>
            <a:noFill/>
            <a:ln w="9525">
              <a:noFill/>
              <a:miter lim="800000"/>
              <a:headEnd/>
              <a:tailEnd/>
            </a:ln>
          </p:spPr>
        </p:pic>
        <p:pic>
          <p:nvPicPr>
            <p:cNvPr id="66570" name="Picture 14"/>
            <p:cNvPicPr>
              <a:picLocks noChangeAspect="1" noChangeArrowheads="1"/>
            </p:cNvPicPr>
            <p:nvPr/>
          </p:nvPicPr>
          <p:blipFill>
            <a:blip r:embed="rId7" cstate="print"/>
            <a:srcRect/>
            <a:stretch>
              <a:fillRect/>
            </a:stretch>
          </p:blipFill>
          <p:spPr bwMode="auto">
            <a:xfrm>
              <a:off x="4795" y="2430"/>
              <a:ext cx="1962" cy="728"/>
            </a:xfrm>
            <a:prstGeom prst="rect">
              <a:avLst/>
            </a:prstGeom>
            <a:noFill/>
            <a:ln w="9525">
              <a:noFill/>
              <a:miter lim="800000"/>
              <a:headEnd/>
              <a:tailEnd/>
            </a:ln>
          </p:spPr>
        </p:pic>
        <p:sp>
          <p:nvSpPr>
            <p:cNvPr id="66571" name="TextBox 6"/>
            <p:cNvSpPr>
              <a:spLocks noChangeArrowheads="1"/>
            </p:cNvSpPr>
            <p:nvPr/>
          </p:nvSpPr>
          <p:spPr bwMode="auto">
            <a:xfrm>
              <a:off x="4840" y="2931"/>
              <a:ext cx="1185" cy="922"/>
            </a:xfrm>
            <a:prstGeom prst="rect">
              <a:avLst/>
            </a:prstGeom>
            <a:noFill/>
            <a:ln w="9525">
              <a:noFill/>
              <a:miter lim="800000"/>
              <a:headEnd/>
              <a:tailEnd/>
            </a:ln>
          </p:spPr>
          <p:txBody>
            <a:bodyPr>
              <a:spAutoFit/>
            </a:bodyPr>
            <a:lstStyle/>
            <a:p>
              <a:pPr>
                <a:lnSpc>
                  <a:spcPct val="150000"/>
                </a:lnSpc>
                <a:buFont typeface="Arial" pitchFamily="34" charset="0"/>
                <a:buNone/>
              </a:pPr>
              <a:r>
                <a:rPr lang="en-US" altLang="zh-CN" sz="6000" b="1">
                  <a:solidFill>
                    <a:srgbClr val="FF9300"/>
                  </a:solidFill>
                  <a:latin typeface="微软雅黑" pitchFamily="34" charset="-122"/>
                  <a:ea typeface="微软雅黑" pitchFamily="34" charset="-122"/>
                  <a:sym typeface="Adobe 黑体 Std R" pitchFamily="34" charset="-122"/>
                </a:rPr>
                <a:t>……</a:t>
              </a:r>
              <a:endParaRPr lang="en-US" altLang="zh-CN" sz="6000">
                <a:solidFill>
                  <a:srgbClr val="595959"/>
                </a:solidFill>
                <a:latin typeface="微软雅黑" pitchFamily="34" charset="-122"/>
                <a:ea typeface="微软雅黑" pitchFamily="34" charset="-122"/>
                <a:sym typeface="微软雅黑" pitchFamily="34" charset="-122"/>
              </a:endParaRPr>
            </a:p>
          </p:txBody>
        </p:sp>
      </p:grpSp>
      <p:sp>
        <p:nvSpPr>
          <p:cNvPr id="66565"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Box 6"/>
          <p:cNvSpPr>
            <a:spLocks noChangeArrowheads="1"/>
          </p:cNvSpPr>
          <p:nvPr/>
        </p:nvSpPr>
        <p:spPr bwMode="auto">
          <a:xfrm>
            <a:off x="1203325" y="981075"/>
            <a:ext cx="9925050" cy="2243138"/>
          </a:xfrm>
          <a:prstGeom prst="rect">
            <a:avLst/>
          </a:prstGeom>
          <a:noFill/>
          <a:ln w="9525">
            <a:noFill/>
            <a:miter lim="800000"/>
            <a:headEnd/>
            <a:tailEnd/>
          </a:ln>
        </p:spPr>
        <p:txBody>
          <a:bodyPr>
            <a:spAutoFit/>
          </a:bodyPr>
          <a:lstStyle/>
          <a:p>
            <a:pPr>
              <a:lnSpc>
                <a:spcPct val="120000"/>
              </a:lnSpc>
              <a:buFont typeface="Arial" pitchFamily="34" charset="0"/>
              <a:buNone/>
            </a:pPr>
            <a:r>
              <a:rPr lang="zh-CN" altLang="en-US" sz="2800" b="1">
                <a:solidFill>
                  <a:srgbClr val="FF9300"/>
                </a:solidFill>
                <a:latin typeface="微软雅黑" pitchFamily="34" charset="-122"/>
                <a:ea typeface="微软雅黑" pitchFamily="34" charset="-122"/>
                <a:sym typeface="Adobe 黑体 Std R" pitchFamily="34" charset="-122"/>
              </a:rPr>
              <a:t>◆ </a:t>
            </a:r>
            <a:r>
              <a:rPr lang="zh-CN" altLang="en-US" sz="2800" b="1">
                <a:solidFill>
                  <a:srgbClr val="FF9300"/>
                </a:solidFill>
                <a:latin typeface="微软雅黑" pitchFamily="34" charset="-122"/>
                <a:ea typeface="微软雅黑" pitchFamily="34" charset="-122"/>
                <a:sym typeface="微软雅黑" pitchFamily="34" charset="-122"/>
              </a:rPr>
              <a:t>线上圈子营销</a:t>
            </a:r>
          </a:p>
          <a:p>
            <a:pPr>
              <a:lnSpc>
                <a:spcPct val="120000"/>
              </a:lnSpc>
            </a:pPr>
            <a:r>
              <a:rPr lang="zh-CN" altLang="en-US">
                <a:solidFill>
                  <a:srgbClr val="595959"/>
                </a:solidFill>
                <a:latin typeface="微软雅黑" pitchFamily="34" charset="-122"/>
                <a:ea typeface="微软雅黑" pitchFamily="34" charset="-122"/>
                <a:sym typeface="微软雅黑" pitchFamily="34" charset="-122"/>
              </a:rPr>
              <a:t>——寻找精众意见领袖，产生圈子效应。褚橙的“粉丝”营销非常成功。褚橙的传播只做了两件事，一是讲故事，一是送橙子。讲故事，通过褚时健本人的传奇故事，迅速积聚一大批粉丝。褚橙的粉丝他们要的除了高品质的产品之外，更需要一种精神上的慰藉，而褚老的故事正好给了他们精神上的鼓励；他们还需要一种品牌认同，他们认可的偶像都在吃褚橙，于是褚橙送橙子给他们的偶像</a:t>
            </a:r>
            <a:r>
              <a:rPr lang="en-US" altLang="zh-CN">
                <a:solidFill>
                  <a:srgbClr val="595959"/>
                </a:solidFill>
                <a:latin typeface="微软雅黑" pitchFamily="34" charset="-122"/>
                <a:ea typeface="微软雅黑" pitchFamily="34" charset="-122"/>
                <a:sym typeface="微软雅黑" pitchFamily="34" charset="-122"/>
              </a:rPr>
              <a:t>……</a:t>
            </a:r>
            <a:endParaRPr lang="zh-CN" altLang="en-US">
              <a:solidFill>
                <a:srgbClr val="595959"/>
              </a:solidFill>
              <a:latin typeface="微软雅黑" pitchFamily="34" charset="-122"/>
              <a:ea typeface="微软雅黑" pitchFamily="34" charset="-122"/>
              <a:sym typeface="微软雅黑" pitchFamily="34" charset="-122"/>
            </a:endParaRPr>
          </a:p>
        </p:txBody>
      </p:sp>
      <p:pic>
        <p:nvPicPr>
          <p:cNvPr id="67587" name="Picture 5"/>
          <p:cNvPicPr>
            <a:picLocks noChangeAspect="1" noChangeArrowheads="1"/>
          </p:cNvPicPr>
          <p:nvPr/>
        </p:nvPicPr>
        <p:blipFill>
          <a:blip r:embed="rId2" cstate="print"/>
          <a:srcRect/>
          <a:stretch>
            <a:fillRect/>
          </a:stretch>
        </p:blipFill>
        <p:spPr bwMode="auto">
          <a:xfrm>
            <a:off x="893763" y="3602038"/>
            <a:ext cx="5667375" cy="2919412"/>
          </a:xfrm>
          <a:prstGeom prst="rect">
            <a:avLst/>
          </a:prstGeom>
          <a:noFill/>
          <a:ln w="9525">
            <a:noFill/>
            <a:miter lim="800000"/>
            <a:headEnd/>
            <a:tailEnd/>
          </a:ln>
        </p:spPr>
      </p:pic>
      <p:pic>
        <p:nvPicPr>
          <p:cNvPr id="67588" name="Picture 6"/>
          <p:cNvPicPr>
            <a:picLocks noChangeAspect="1" noChangeArrowheads="1"/>
          </p:cNvPicPr>
          <p:nvPr/>
        </p:nvPicPr>
        <p:blipFill>
          <a:blip r:embed="rId3" cstate="print"/>
          <a:srcRect/>
          <a:stretch>
            <a:fillRect/>
          </a:stretch>
        </p:blipFill>
        <p:spPr bwMode="auto">
          <a:xfrm>
            <a:off x="6488113" y="3568700"/>
            <a:ext cx="4897437" cy="2952750"/>
          </a:xfrm>
          <a:prstGeom prst="rect">
            <a:avLst/>
          </a:prstGeom>
          <a:noFill/>
          <a:ln w="9525">
            <a:noFill/>
            <a:miter lim="800000"/>
            <a:headEnd/>
            <a:tailEnd/>
          </a:ln>
        </p:spPr>
      </p:pic>
      <p:sp>
        <p:nvSpPr>
          <p:cNvPr id="67589"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8610" name="Picture 4"/>
          <p:cNvPicPr>
            <a:picLocks noChangeAspect="1" noChangeArrowheads="1"/>
          </p:cNvPicPr>
          <p:nvPr/>
        </p:nvPicPr>
        <p:blipFill>
          <a:blip r:embed="rId2" cstate="print"/>
          <a:srcRect/>
          <a:stretch>
            <a:fillRect/>
          </a:stretch>
        </p:blipFill>
        <p:spPr bwMode="auto">
          <a:xfrm>
            <a:off x="0" y="0"/>
            <a:ext cx="6027738" cy="4127500"/>
          </a:xfrm>
          <a:prstGeom prst="rect">
            <a:avLst/>
          </a:prstGeom>
          <a:noFill/>
          <a:ln w="9525">
            <a:noFill/>
            <a:miter lim="800000"/>
            <a:headEnd/>
            <a:tailEnd/>
          </a:ln>
        </p:spPr>
      </p:pic>
      <p:pic>
        <p:nvPicPr>
          <p:cNvPr id="68611" name="Picture 5"/>
          <p:cNvPicPr>
            <a:picLocks noChangeAspect="1" noChangeArrowheads="1"/>
          </p:cNvPicPr>
          <p:nvPr/>
        </p:nvPicPr>
        <p:blipFill>
          <a:blip r:embed="rId3" cstate="print"/>
          <a:srcRect/>
          <a:stretch>
            <a:fillRect/>
          </a:stretch>
        </p:blipFill>
        <p:spPr bwMode="auto">
          <a:xfrm>
            <a:off x="5997575" y="0"/>
            <a:ext cx="6200775" cy="6858000"/>
          </a:xfrm>
          <a:prstGeom prst="rect">
            <a:avLst/>
          </a:prstGeom>
          <a:noFill/>
          <a:ln w="9525">
            <a:noFill/>
            <a:miter lim="800000"/>
            <a:headEnd/>
            <a:tailEnd/>
          </a:ln>
        </p:spPr>
      </p:pic>
      <p:pic>
        <p:nvPicPr>
          <p:cNvPr id="68612" name="Picture 6"/>
          <p:cNvPicPr>
            <a:picLocks noChangeAspect="1" noChangeArrowheads="1"/>
          </p:cNvPicPr>
          <p:nvPr/>
        </p:nvPicPr>
        <p:blipFill>
          <a:blip r:embed="rId4" cstate="print"/>
          <a:srcRect/>
          <a:stretch>
            <a:fillRect/>
          </a:stretch>
        </p:blipFill>
        <p:spPr bwMode="auto">
          <a:xfrm>
            <a:off x="0" y="4181475"/>
            <a:ext cx="3219450" cy="2676525"/>
          </a:xfrm>
          <a:prstGeom prst="rect">
            <a:avLst/>
          </a:prstGeom>
          <a:noFill/>
          <a:ln w="9525">
            <a:noFill/>
            <a:miter lim="800000"/>
            <a:headEnd/>
            <a:tailEnd/>
          </a:ln>
        </p:spPr>
      </p:pic>
      <p:pic>
        <p:nvPicPr>
          <p:cNvPr id="68613" name="Picture 7"/>
          <p:cNvPicPr>
            <a:picLocks noChangeAspect="1" noChangeArrowheads="1"/>
          </p:cNvPicPr>
          <p:nvPr/>
        </p:nvPicPr>
        <p:blipFill>
          <a:blip r:embed="rId5" cstate="print"/>
          <a:srcRect/>
          <a:stretch>
            <a:fillRect/>
          </a:stretch>
        </p:blipFill>
        <p:spPr bwMode="auto">
          <a:xfrm>
            <a:off x="3290888" y="4076700"/>
            <a:ext cx="3314700" cy="27813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d:\program files (x86)\360se6\User Data\temp\20121126053017337.jpg"/>
          <p:cNvPicPr>
            <a:picLocks noChangeAspect="1" noChangeArrowheads="1"/>
          </p:cNvPicPr>
          <p:nvPr/>
        </p:nvPicPr>
        <p:blipFill>
          <a:blip r:embed="rId2" cstate="print"/>
          <a:srcRect/>
          <a:stretch>
            <a:fillRect/>
          </a:stretch>
        </p:blipFill>
        <p:spPr bwMode="auto">
          <a:xfrm>
            <a:off x="1098550" y="928688"/>
            <a:ext cx="9786938" cy="561022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6"/>
          <p:cNvSpPr>
            <a:spLocks noChangeArrowheads="1"/>
          </p:cNvSpPr>
          <p:nvPr/>
        </p:nvSpPr>
        <p:spPr bwMode="auto">
          <a:xfrm>
            <a:off x="1203325" y="981075"/>
            <a:ext cx="9925050" cy="1008063"/>
          </a:xfrm>
          <a:prstGeom prst="rect">
            <a:avLst/>
          </a:prstGeom>
          <a:noFill/>
          <a:ln w="9525">
            <a:noFill/>
            <a:miter lim="800000"/>
            <a:headEnd/>
            <a:tailEnd/>
          </a:ln>
        </p:spPr>
        <p:txBody>
          <a:bodyPr>
            <a:spAutoFit/>
          </a:bodyPr>
          <a:lstStyle/>
          <a:p>
            <a:pPr>
              <a:lnSpc>
                <a:spcPct val="150000"/>
              </a:lnSpc>
              <a:buFont typeface="Arial" pitchFamily="34" charset="0"/>
              <a:buNone/>
            </a:pPr>
            <a:r>
              <a:rPr lang="zh-CN" altLang="en-US" sz="2800" b="1">
                <a:solidFill>
                  <a:srgbClr val="FF9300"/>
                </a:solidFill>
                <a:latin typeface="微软雅黑" pitchFamily="34" charset="-122"/>
                <a:ea typeface="微软雅黑" pitchFamily="34" charset="-122"/>
                <a:sym typeface="Adobe 黑体 Std R" pitchFamily="34" charset="-122"/>
              </a:rPr>
              <a:t>◆ </a:t>
            </a:r>
            <a:r>
              <a:rPr lang="zh-CN" altLang="en-US" sz="2800" b="1">
                <a:solidFill>
                  <a:srgbClr val="FF9300"/>
                </a:solidFill>
                <a:latin typeface="微软雅黑" pitchFamily="34" charset="-122"/>
                <a:ea typeface="微软雅黑" pitchFamily="34" charset="-122"/>
                <a:sym typeface="微软雅黑" pitchFamily="34" charset="-122"/>
              </a:rPr>
              <a:t>线下</a:t>
            </a:r>
            <a:r>
              <a:rPr lang="en-US" altLang="zh-CN" sz="2800" b="1">
                <a:solidFill>
                  <a:srgbClr val="FF9300"/>
                </a:solidFill>
                <a:latin typeface="微软雅黑" pitchFamily="34" charset="-122"/>
                <a:ea typeface="微软雅黑" pitchFamily="34" charset="-122"/>
                <a:sym typeface="微软雅黑" pitchFamily="34" charset="-122"/>
              </a:rPr>
              <a:t>—24</a:t>
            </a:r>
            <a:r>
              <a:rPr lang="zh-CN" altLang="en-US" sz="2800" b="1">
                <a:solidFill>
                  <a:srgbClr val="FF9300"/>
                </a:solidFill>
                <a:latin typeface="微软雅黑" pitchFamily="34" charset="-122"/>
                <a:ea typeface="微软雅黑" pitchFamily="34" charset="-122"/>
                <a:sym typeface="微软雅黑" pitchFamily="34" charset="-122"/>
              </a:rPr>
              <a:t>：</a:t>
            </a:r>
            <a:r>
              <a:rPr lang="en-US" altLang="zh-CN" sz="2800" b="1">
                <a:solidFill>
                  <a:srgbClr val="FF9300"/>
                </a:solidFill>
                <a:latin typeface="微软雅黑" pitchFamily="34" charset="-122"/>
                <a:ea typeface="微软雅黑" pitchFamily="34" charset="-122"/>
                <a:sym typeface="微软雅黑" pitchFamily="34" charset="-122"/>
              </a:rPr>
              <a:t>1</a:t>
            </a:r>
            <a:r>
              <a:rPr lang="zh-CN" altLang="en-US" sz="2800" b="1">
                <a:solidFill>
                  <a:srgbClr val="FF9300"/>
                </a:solidFill>
                <a:latin typeface="微软雅黑" pitchFamily="34" charset="-122"/>
                <a:ea typeface="微软雅黑" pitchFamily="34" charset="-122"/>
                <a:sym typeface="微软雅黑" pitchFamily="34" charset="-122"/>
              </a:rPr>
              <a:t>的黄金甜酸比</a:t>
            </a:r>
            <a:endParaRPr lang="en-US" altLang="zh-CN" sz="2800" b="1">
              <a:solidFill>
                <a:srgbClr val="FF9300"/>
              </a:solidFill>
              <a:latin typeface="微软雅黑" pitchFamily="34" charset="-122"/>
              <a:ea typeface="微软雅黑" pitchFamily="34" charset="-122"/>
              <a:sym typeface="微软雅黑" pitchFamily="34" charset="-122"/>
            </a:endParaRPr>
          </a:p>
          <a:p>
            <a:r>
              <a:rPr lang="zh-CN" altLang="en-US">
                <a:solidFill>
                  <a:srgbClr val="595959"/>
                </a:solidFill>
                <a:latin typeface="微软雅黑" pitchFamily="34" charset="-122"/>
                <a:ea typeface="微软雅黑" pitchFamily="34" charset="-122"/>
                <a:sym typeface="微软雅黑" pitchFamily="34" charset="-122"/>
              </a:rPr>
              <a:t>——在产品上，禇橙的口感是</a:t>
            </a:r>
            <a:r>
              <a:rPr lang="en-US" altLang="zh-CN">
                <a:solidFill>
                  <a:srgbClr val="595959"/>
                </a:solidFill>
                <a:latin typeface="微软雅黑" pitchFamily="34" charset="-122"/>
                <a:ea typeface="微软雅黑" pitchFamily="34" charset="-122"/>
                <a:sym typeface="微软雅黑" pitchFamily="34" charset="-122"/>
              </a:rPr>
              <a:t>24</a:t>
            </a:r>
            <a:r>
              <a:rPr lang="zh-CN" altLang="en-US">
                <a:solidFill>
                  <a:srgbClr val="595959"/>
                </a:solidFill>
                <a:latin typeface="微软雅黑" pitchFamily="34" charset="-122"/>
                <a:ea typeface="微软雅黑" pitchFamily="34" charset="-122"/>
                <a:sym typeface="微软雅黑" pitchFamily="34" charset="-122"/>
              </a:rPr>
              <a:t>：</a:t>
            </a:r>
            <a:r>
              <a:rPr lang="en-US" altLang="zh-CN">
                <a:solidFill>
                  <a:srgbClr val="595959"/>
                </a:solidFill>
                <a:latin typeface="微软雅黑" pitchFamily="34" charset="-122"/>
                <a:ea typeface="微软雅黑" pitchFamily="34" charset="-122"/>
                <a:sym typeface="微软雅黑" pitchFamily="34" charset="-122"/>
              </a:rPr>
              <a:t>1</a:t>
            </a:r>
            <a:r>
              <a:rPr lang="zh-CN" altLang="en-US">
                <a:solidFill>
                  <a:srgbClr val="595959"/>
                </a:solidFill>
                <a:latin typeface="微软雅黑" pitchFamily="34" charset="-122"/>
                <a:ea typeface="微软雅黑" pitchFamily="34" charset="-122"/>
                <a:sym typeface="微软雅黑" pitchFamily="34" charset="-122"/>
              </a:rPr>
              <a:t>的黄金甜酸比，它保持了农产品里面非常好的一致性。</a:t>
            </a:r>
          </a:p>
        </p:txBody>
      </p:sp>
      <p:pic>
        <p:nvPicPr>
          <p:cNvPr id="70659" name="图片 3" descr="20131225131931266.jpg"/>
          <p:cNvPicPr>
            <a:picLocks noChangeAspect="1"/>
          </p:cNvPicPr>
          <p:nvPr/>
        </p:nvPicPr>
        <p:blipFill>
          <a:blip r:embed="rId2" cstate="print"/>
          <a:srcRect t="14748"/>
          <a:stretch>
            <a:fillRect/>
          </a:stretch>
        </p:blipFill>
        <p:spPr bwMode="auto">
          <a:xfrm>
            <a:off x="1274763" y="2636838"/>
            <a:ext cx="9001125" cy="4221162"/>
          </a:xfrm>
          <a:prstGeom prst="rect">
            <a:avLst/>
          </a:prstGeom>
          <a:noFill/>
          <a:ln w="9525">
            <a:noFill/>
            <a:miter lim="800000"/>
            <a:headEnd/>
            <a:tailEnd/>
          </a:ln>
        </p:spPr>
      </p:pic>
      <p:sp>
        <p:nvSpPr>
          <p:cNvPr id="70660" name="TextBox 6"/>
          <p:cNvSpPr>
            <a:spLocks noChangeArrowheads="1"/>
          </p:cNvSpPr>
          <p:nvPr/>
        </p:nvSpPr>
        <p:spPr bwMode="auto">
          <a:xfrm>
            <a:off x="1203325" y="981075"/>
            <a:ext cx="9925050" cy="1008063"/>
          </a:xfrm>
          <a:prstGeom prst="rect">
            <a:avLst/>
          </a:prstGeom>
          <a:noFill/>
          <a:ln w="9525">
            <a:noFill/>
            <a:miter lim="800000"/>
            <a:headEnd/>
            <a:tailEnd/>
          </a:ln>
        </p:spPr>
        <p:txBody>
          <a:bodyPr>
            <a:spAutoFit/>
          </a:bodyPr>
          <a:lstStyle/>
          <a:p>
            <a:pPr>
              <a:lnSpc>
                <a:spcPct val="150000"/>
              </a:lnSpc>
              <a:buFont typeface="Arial" pitchFamily="34" charset="0"/>
              <a:buNone/>
            </a:pPr>
            <a:r>
              <a:rPr lang="zh-CN" altLang="en-US" sz="2800" b="1">
                <a:solidFill>
                  <a:srgbClr val="FF9300"/>
                </a:solidFill>
                <a:latin typeface="微软雅黑" pitchFamily="34" charset="-122"/>
                <a:ea typeface="微软雅黑" pitchFamily="34" charset="-122"/>
                <a:sym typeface="Adobe 黑体 Std R" pitchFamily="34" charset="-122"/>
              </a:rPr>
              <a:t>◆ </a:t>
            </a:r>
            <a:r>
              <a:rPr lang="zh-CN" altLang="en-US" sz="2800" b="1">
                <a:solidFill>
                  <a:srgbClr val="FF9300"/>
                </a:solidFill>
                <a:latin typeface="微软雅黑" pitchFamily="34" charset="-122"/>
                <a:ea typeface="微软雅黑" pitchFamily="34" charset="-122"/>
                <a:sym typeface="微软雅黑" pitchFamily="34" charset="-122"/>
              </a:rPr>
              <a:t>线下</a:t>
            </a:r>
            <a:r>
              <a:rPr lang="en-US" altLang="zh-CN" sz="2800" b="1">
                <a:solidFill>
                  <a:srgbClr val="FF9300"/>
                </a:solidFill>
                <a:latin typeface="微软雅黑" pitchFamily="34" charset="-122"/>
                <a:ea typeface="微软雅黑" pitchFamily="34" charset="-122"/>
                <a:sym typeface="微软雅黑" pitchFamily="34" charset="-122"/>
              </a:rPr>
              <a:t>—24</a:t>
            </a:r>
            <a:r>
              <a:rPr lang="zh-CN" altLang="en-US" sz="2800" b="1">
                <a:solidFill>
                  <a:srgbClr val="FF9300"/>
                </a:solidFill>
                <a:latin typeface="微软雅黑" pitchFamily="34" charset="-122"/>
                <a:ea typeface="微软雅黑" pitchFamily="34" charset="-122"/>
                <a:sym typeface="微软雅黑" pitchFamily="34" charset="-122"/>
              </a:rPr>
              <a:t>：</a:t>
            </a:r>
            <a:r>
              <a:rPr lang="en-US" altLang="zh-CN" sz="2800" b="1">
                <a:solidFill>
                  <a:srgbClr val="FF9300"/>
                </a:solidFill>
                <a:latin typeface="微软雅黑" pitchFamily="34" charset="-122"/>
                <a:ea typeface="微软雅黑" pitchFamily="34" charset="-122"/>
                <a:sym typeface="微软雅黑" pitchFamily="34" charset="-122"/>
              </a:rPr>
              <a:t>1</a:t>
            </a:r>
            <a:r>
              <a:rPr lang="zh-CN" altLang="en-US" sz="2800" b="1">
                <a:solidFill>
                  <a:srgbClr val="FF9300"/>
                </a:solidFill>
                <a:latin typeface="微软雅黑" pitchFamily="34" charset="-122"/>
                <a:ea typeface="微软雅黑" pitchFamily="34" charset="-122"/>
                <a:sym typeface="微软雅黑" pitchFamily="34" charset="-122"/>
              </a:rPr>
              <a:t>的黄金甜酸比</a:t>
            </a:r>
            <a:endParaRPr lang="en-US" altLang="zh-CN" sz="2800" b="1">
              <a:solidFill>
                <a:srgbClr val="FF9300"/>
              </a:solidFill>
              <a:latin typeface="微软雅黑" pitchFamily="34" charset="-122"/>
              <a:ea typeface="微软雅黑" pitchFamily="34" charset="-122"/>
              <a:sym typeface="微软雅黑" pitchFamily="34" charset="-122"/>
            </a:endParaRPr>
          </a:p>
          <a:p>
            <a:r>
              <a:rPr lang="zh-CN" altLang="en-US">
                <a:solidFill>
                  <a:srgbClr val="595959"/>
                </a:solidFill>
                <a:latin typeface="微软雅黑" pitchFamily="34" charset="-122"/>
                <a:ea typeface="微软雅黑" pitchFamily="34" charset="-122"/>
                <a:sym typeface="微软雅黑" pitchFamily="34" charset="-122"/>
              </a:rPr>
              <a:t>——在产品上，禇橙的口感是</a:t>
            </a:r>
            <a:r>
              <a:rPr lang="en-US" altLang="zh-CN">
                <a:solidFill>
                  <a:srgbClr val="595959"/>
                </a:solidFill>
                <a:latin typeface="微软雅黑" pitchFamily="34" charset="-122"/>
                <a:ea typeface="微软雅黑" pitchFamily="34" charset="-122"/>
                <a:sym typeface="微软雅黑" pitchFamily="34" charset="-122"/>
              </a:rPr>
              <a:t>24</a:t>
            </a:r>
            <a:r>
              <a:rPr lang="zh-CN" altLang="en-US">
                <a:solidFill>
                  <a:srgbClr val="595959"/>
                </a:solidFill>
                <a:latin typeface="微软雅黑" pitchFamily="34" charset="-122"/>
                <a:ea typeface="微软雅黑" pitchFamily="34" charset="-122"/>
                <a:sym typeface="微软雅黑" pitchFamily="34" charset="-122"/>
              </a:rPr>
              <a:t>：</a:t>
            </a:r>
            <a:r>
              <a:rPr lang="en-US" altLang="zh-CN">
                <a:solidFill>
                  <a:srgbClr val="595959"/>
                </a:solidFill>
                <a:latin typeface="微软雅黑" pitchFamily="34" charset="-122"/>
                <a:ea typeface="微软雅黑" pitchFamily="34" charset="-122"/>
                <a:sym typeface="微软雅黑" pitchFamily="34" charset="-122"/>
              </a:rPr>
              <a:t>1</a:t>
            </a:r>
            <a:r>
              <a:rPr lang="zh-CN" altLang="en-US">
                <a:solidFill>
                  <a:srgbClr val="595959"/>
                </a:solidFill>
                <a:latin typeface="微软雅黑" pitchFamily="34" charset="-122"/>
                <a:ea typeface="微软雅黑" pitchFamily="34" charset="-122"/>
                <a:sym typeface="微软雅黑" pitchFamily="34" charset="-122"/>
              </a:rPr>
              <a:t>的黄金甜酸比，它保持了农产品里面非常好的一致性。</a:t>
            </a:r>
          </a:p>
        </p:txBody>
      </p:sp>
      <p:pic>
        <p:nvPicPr>
          <p:cNvPr id="70661" name="图片 3" descr="20131225131931266.jpg"/>
          <p:cNvPicPr>
            <a:picLocks noChangeAspect="1"/>
          </p:cNvPicPr>
          <p:nvPr/>
        </p:nvPicPr>
        <p:blipFill>
          <a:blip r:embed="rId2" cstate="print"/>
          <a:srcRect t="14748"/>
          <a:stretch>
            <a:fillRect/>
          </a:stretch>
        </p:blipFill>
        <p:spPr bwMode="auto">
          <a:xfrm>
            <a:off x="1274763" y="2636838"/>
            <a:ext cx="9001125" cy="4221162"/>
          </a:xfrm>
          <a:prstGeom prst="rect">
            <a:avLst/>
          </a:prstGeom>
          <a:noFill/>
          <a:ln w="9525">
            <a:noFill/>
            <a:miter lim="800000"/>
            <a:headEnd/>
            <a:tailEnd/>
          </a:ln>
        </p:spPr>
      </p:pic>
      <p:sp>
        <p:nvSpPr>
          <p:cNvPr id="70662" name="TextBox 6"/>
          <p:cNvSpPr>
            <a:spLocks noChangeArrowheads="1"/>
          </p:cNvSpPr>
          <p:nvPr/>
        </p:nvSpPr>
        <p:spPr bwMode="auto">
          <a:xfrm>
            <a:off x="1203325" y="981075"/>
            <a:ext cx="9925050" cy="1008063"/>
          </a:xfrm>
          <a:prstGeom prst="rect">
            <a:avLst/>
          </a:prstGeom>
          <a:noFill/>
          <a:ln w="9525">
            <a:noFill/>
            <a:miter lim="800000"/>
            <a:headEnd/>
            <a:tailEnd/>
          </a:ln>
        </p:spPr>
        <p:txBody>
          <a:bodyPr>
            <a:spAutoFit/>
          </a:bodyPr>
          <a:lstStyle/>
          <a:p>
            <a:pPr>
              <a:lnSpc>
                <a:spcPct val="150000"/>
              </a:lnSpc>
              <a:buFont typeface="Arial" pitchFamily="34" charset="0"/>
              <a:buNone/>
            </a:pPr>
            <a:r>
              <a:rPr lang="zh-CN" altLang="en-US" sz="2800" b="1">
                <a:solidFill>
                  <a:srgbClr val="FF9300"/>
                </a:solidFill>
                <a:latin typeface="微软雅黑" pitchFamily="34" charset="-122"/>
                <a:ea typeface="微软雅黑" pitchFamily="34" charset="-122"/>
                <a:sym typeface="Adobe 黑体 Std R" pitchFamily="34" charset="-122"/>
              </a:rPr>
              <a:t>◆ </a:t>
            </a:r>
            <a:r>
              <a:rPr lang="zh-CN" altLang="en-US" sz="2800" b="1">
                <a:solidFill>
                  <a:srgbClr val="FF9300"/>
                </a:solidFill>
                <a:latin typeface="微软雅黑" pitchFamily="34" charset="-122"/>
                <a:ea typeface="微软雅黑" pitchFamily="34" charset="-122"/>
                <a:sym typeface="微软雅黑" pitchFamily="34" charset="-122"/>
              </a:rPr>
              <a:t>线下</a:t>
            </a:r>
            <a:r>
              <a:rPr lang="en-US" altLang="zh-CN" sz="2800" b="1">
                <a:solidFill>
                  <a:srgbClr val="FF9300"/>
                </a:solidFill>
                <a:latin typeface="微软雅黑" pitchFamily="34" charset="-122"/>
                <a:ea typeface="微软雅黑" pitchFamily="34" charset="-122"/>
                <a:sym typeface="微软雅黑" pitchFamily="34" charset="-122"/>
              </a:rPr>
              <a:t>—24</a:t>
            </a:r>
            <a:r>
              <a:rPr lang="zh-CN" altLang="en-US" sz="2800" b="1">
                <a:solidFill>
                  <a:srgbClr val="FF9300"/>
                </a:solidFill>
                <a:latin typeface="微软雅黑" pitchFamily="34" charset="-122"/>
                <a:ea typeface="微软雅黑" pitchFamily="34" charset="-122"/>
                <a:sym typeface="微软雅黑" pitchFamily="34" charset="-122"/>
              </a:rPr>
              <a:t>：</a:t>
            </a:r>
            <a:r>
              <a:rPr lang="en-US" altLang="zh-CN" sz="2800" b="1">
                <a:solidFill>
                  <a:srgbClr val="FF9300"/>
                </a:solidFill>
                <a:latin typeface="微软雅黑" pitchFamily="34" charset="-122"/>
                <a:ea typeface="微软雅黑" pitchFamily="34" charset="-122"/>
                <a:sym typeface="微软雅黑" pitchFamily="34" charset="-122"/>
              </a:rPr>
              <a:t>1</a:t>
            </a:r>
            <a:r>
              <a:rPr lang="zh-CN" altLang="en-US" sz="2800" b="1">
                <a:solidFill>
                  <a:srgbClr val="FF9300"/>
                </a:solidFill>
                <a:latin typeface="微软雅黑" pitchFamily="34" charset="-122"/>
                <a:ea typeface="微软雅黑" pitchFamily="34" charset="-122"/>
                <a:sym typeface="微软雅黑" pitchFamily="34" charset="-122"/>
              </a:rPr>
              <a:t>的黄金甜酸比</a:t>
            </a:r>
            <a:endParaRPr lang="en-US" altLang="zh-CN" sz="2800" b="1">
              <a:solidFill>
                <a:srgbClr val="FF9300"/>
              </a:solidFill>
              <a:latin typeface="微软雅黑" pitchFamily="34" charset="-122"/>
              <a:ea typeface="微软雅黑" pitchFamily="34" charset="-122"/>
              <a:sym typeface="微软雅黑" pitchFamily="34" charset="-122"/>
            </a:endParaRPr>
          </a:p>
          <a:p>
            <a:r>
              <a:rPr lang="zh-CN" altLang="en-US">
                <a:solidFill>
                  <a:srgbClr val="595959"/>
                </a:solidFill>
                <a:latin typeface="微软雅黑" pitchFamily="34" charset="-122"/>
                <a:ea typeface="微软雅黑" pitchFamily="34" charset="-122"/>
                <a:sym typeface="微软雅黑" pitchFamily="34" charset="-122"/>
              </a:rPr>
              <a:t>——在产品上，禇橙的口感是</a:t>
            </a:r>
            <a:r>
              <a:rPr lang="en-US" altLang="zh-CN">
                <a:solidFill>
                  <a:srgbClr val="595959"/>
                </a:solidFill>
                <a:latin typeface="微软雅黑" pitchFamily="34" charset="-122"/>
                <a:ea typeface="微软雅黑" pitchFamily="34" charset="-122"/>
                <a:sym typeface="微软雅黑" pitchFamily="34" charset="-122"/>
              </a:rPr>
              <a:t>24</a:t>
            </a:r>
            <a:r>
              <a:rPr lang="zh-CN" altLang="en-US">
                <a:solidFill>
                  <a:srgbClr val="595959"/>
                </a:solidFill>
                <a:latin typeface="微软雅黑" pitchFamily="34" charset="-122"/>
                <a:ea typeface="微软雅黑" pitchFamily="34" charset="-122"/>
                <a:sym typeface="微软雅黑" pitchFamily="34" charset="-122"/>
              </a:rPr>
              <a:t>：</a:t>
            </a:r>
            <a:r>
              <a:rPr lang="en-US" altLang="zh-CN">
                <a:solidFill>
                  <a:srgbClr val="595959"/>
                </a:solidFill>
                <a:latin typeface="微软雅黑" pitchFamily="34" charset="-122"/>
                <a:ea typeface="微软雅黑" pitchFamily="34" charset="-122"/>
                <a:sym typeface="微软雅黑" pitchFamily="34" charset="-122"/>
              </a:rPr>
              <a:t>1</a:t>
            </a:r>
            <a:r>
              <a:rPr lang="zh-CN" altLang="en-US">
                <a:solidFill>
                  <a:srgbClr val="595959"/>
                </a:solidFill>
                <a:latin typeface="微软雅黑" pitchFamily="34" charset="-122"/>
                <a:ea typeface="微软雅黑" pitchFamily="34" charset="-122"/>
                <a:sym typeface="微软雅黑" pitchFamily="34" charset="-122"/>
              </a:rPr>
              <a:t>的黄金甜酸比，它保持了农产品里面非常好的一致性。</a:t>
            </a:r>
          </a:p>
        </p:txBody>
      </p:sp>
      <p:sp>
        <p:nvSpPr>
          <p:cNvPr id="70663"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3" descr="飞信截图20130117140604.jpg"/>
          <p:cNvPicPr>
            <a:picLocks noChangeAspect="1"/>
          </p:cNvPicPr>
          <p:nvPr/>
        </p:nvPicPr>
        <p:blipFill>
          <a:blip r:embed="rId2" cstate="print"/>
          <a:srcRect/>
          <a:stretch>
            <a:fillRect/>
          </a:stretch>
        </p:blipFill>
        <p:spPr bwMode="auto">
          <a:xfrm>
            <a:off x="0" y="893763"/>
            <a:ext cx="12198350" cy="3024187"/>
          </a:xfrm>
          <a:prstGeom prst="rect">
            <a:avLst/>
          </a:prstGeom>
          <a:noFill/>
          <a:ln w="9525">
            <a:noFill/>
            <a:miter lim="800000"/>
            <a:headEnd/>
            <a:tailEnd/>
          </a:ln>
        </p:spPr>
      </p:pic>
      <p:pic>
        <p:nvPicPr>
          <p:cNvPr id="71683" name="图片 4" descr="飞信截图20130117140653.jpg"/>
          <p:cNvPicPr>
            <a:picLocks noChangeAspect="1"/>
          </p:cNvPicPr>
          <p:nvPr/>
        </p:nvPicPr>
        <p:blipFill>
          <a:blip r:embed="rId3" cstate="print"/>
          <a:srcRect/>
          <a:stretch>
            <a:fillRect/>
          </a:stretch>
        </p:blipFill>
        <p:spPr bwMode="auto">
          <a:xfrm>
            <a:off x="0" y="3978275"/>
            <a:ext cx="12198350" cy="2906713"/>
          </a:xfrm>
          <a:prstGeom prst="rect">
            <a:avLst/>
          </a:prstGeom>
          <a:noFill/>
          <a:ln w="9525">
            <a:noFill/>
            <a:miter lim="800000"/>
            <a:headEnd/>
            <a:tailEnd/>
          </a:ln>
        </p:spPr>
      </p:pic>
      <p:sp>
        <p:nvSpPr>
          <p:cNvPr id="71684"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图片 3" descr="飞信截图20130117140604.jpg"/>
          <p:cNvPicPr>
            <a:picLocks noChangeAspect="1"/>
          </p:cNvPicPr>
          <p:nvPr/>
        </p:nvPicPr>
        <p:blipFill>
          <a:blip r:embed="rId2" cstate="print"/>
          <a:srcRect/>
          <a:stretch>
            <a:fillRect/>
          </a:stretch>
        </p:blipFill>
        <p:spPr bwMode="auto">
          <a:xfrm>
            <a:off x="0" y="908050"/>
            <a:ext cx="12180888" cy="2932113"/>
          </a:xfrm>
          <a:prstGeom prst="rect">
            <a:avLst/>
          </a:prstGeom>
          <a:noFill/>
          <a:ln w="9525">
            <a:noFill/>
            <a:miter lim="800000"/>
            <a:headEnd/>
            <a:tailEnd/>
          </a:ln>
        </p:spPr>
      </p:pic>
      <p:pic>
        <p:nvPicPr>
          <p:cNvPr id="72707" name="图片 4" descr="飞信截图20130117140653.jpg"/>
          <p:cNvPicPr>
            <a:picLocks noChangeAspect="1"/>
          </p:cNvPicPr>
          <p:nvPr/>
        </p:nvPicPr>
        <p:blipFill>
          <a:blip r:embed="rId3" cstate="print"/>
          <a:srcRect/>
          <a:stretch>
            <a:fillRect/>
          </a:stretch>
        </p:blipFill>
        <p:spPr bwMode="auto">
          <a:xfrm>
            <a:off x="0" y="3932238"/>
            <a:ext cx="12198350" cy="2925762"/>
          </a:xfrm>
          <a:prstGeom prst="rect">
            <a:avLst/>
          </a:prstGeom>
          <a:noFill/>
          <a:ln w="9525">
            <a:noFill/>
            <a:miter lim="800000"/>
            <a:headEnd/>
            <a:tailEnd/>
          </a:ln>
        </p:spPr>
      </p:pic>
      <p:sp>
        <p:nvSpPr>
          <p:cNvPr id="72708"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3" descr="飞信截图20130117140604.jpg"/>
          <p:cNvPicPr>
            <a:picLocks noChangeAspect="1"/>
          </p:cNvPicPr>
          <p:nvPr/>
        </p:nvPicPr>
        <p:blipFill>
          <a:blip r:embed="rId2" cstate="print"/>
          <a:srcRect/>
          <a:stretch>
            <a:fillRect/>
          </a:stretch>
        </p:blipFill>
        <p:spPr bwMode="auto">
          <a:xfrm>
            <a:off x="0" y="976313"/>
            <a:ext cx="12198350" cy="2889250"/>
          </a:xfrm>
          <a:prstGeom prst="rect">
            <a:avLst/>
          </a:prstGeom>
          <a:noFill/>
          <a:ln w="9525">
            <a:noFill/>
            <a:miter lim="800000"/>
            <a:headEnd/>
            <a:tailEnd/>
          </a:ln>
        </p:spPr>
      </p:pic>
      <p:pic>
        <p:nvPicPr>
          <p:cNvPr id="73731" name="图片 4" descr="飞信截图20130117140653.jpg"/>
          <p:cNvPicPr>
            <a:picLocks noChangeAspect="1"/>
          </p:cNvPicPr>
          <p:nvPr/>
        </p:nvPicPr>
        <p:blipFill>
          <a:blip r:embed="rId3" cstate="print"/>
          <a:srcRect/>
          <a:stretch>
            <a:fillRect/>
          </a:stretch>
        </p:blipFill>
        <p:spPr bwMode="auto">
          <a:xfrm>
            <a:off x="0" y="3970338"/>
            <a:ext cx="12198350" cy="2895600"/>
          </a:xfrm>
          <a:prstGeom prst="rect">
            <a:avLst/>
          </a:prstGeom>
          <a:noFill/>
          <a:ln w="9525">
            <a:noFill/>
            <a:miter lim="800000"/>
            <a:headEnd/>
            <a:tailEnd/>
          </a:ln>
        </p:spPr>
      </p:pic>
      <p:sp>
        <p:nvSpPr>
          <p:cNvPr id="73732"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6"/>
          <p:cNvSpPr>
            <a:spLocks noChangeArrowheads="1"/>
          </p:cNvSpPr>
          <p:nvPr/>
        </p:nvSpPr>
        <p:spPr bwMode="auto">
          <a:xfrm>
            <a:off x="0" y="0"/>
            <a:ext cx="12195175" cy="6858000"/>
          </a:xfrm>
          <a:prstGeom prst="rect">
            <a:avLst/>
          </a:prstGeom>
          <a:solidFill>
            <a:schemeClr val="bg1"/>
          </a:solidFill>
          <a:ln w="9525">
            <a:noFill/>
            <a:miter lim="800000"/>
            <a:headEnd/>
            <a:tailEnd/>
          </a:ln>
        </p:spPr>
        <p:txBody>
          <a:bodyPr anchor="ctr"/>
          <a:lstStyle/>
          <a:p>
            <a:pPr>
              <a:buFont typeface="Arial" pitchFamily="34" charset="0"/>
              <a:buNone/>
            </a:pPr>
            <a:endParaRPr lang="zh-CN" altLang="zh-CN">
              <a:solidFill>
                <a:srgbClr val="FFFFFF"/>
              </a:solidFill>
              <a:latin typeface="宋体" pitchFamily="2" charset="-122"/>
              <a:sym typeface="宋体" pitchFamily="2" charset="-122"/>
            </a:endParaRPr>
          </a:p>
        </p:txBody>
      </p:sp>
      <p:pic>
        <p:nvPicPr>
          <p:cNvPr id="47107" name="Picture 3"/>
          <p:cNvPicPr>
            <a:picLocks noChangeAspect="1" noChangeArrowheads="1"/>
          </p:cNvPicPr>
          <p:nvPr/>
        </p:nvPicPr>
        <p:blipFill>
          <a:blip r:embed="rId2" cstate="print"/>
          <a:srcRect/>
          <a:stretch>
            <a:fillRect/>
          </a:stretch>
        </p:blipFill>
        <p:spPr bwMode="auto">
          <a:xfrm>
            <a:off x="0" y="0"/>
            <a:ext cx="12198350" cy="685482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图片 3" descr="飞信截图20130117140604.jpg"/>
          <p:cNvPicPr>
            <a:picLocks noChangeAspect="1"/>
          </p:cNvPicPr>
          <p:nvPr/>
        </p:nvPicPr>
        <p:blipFill>
          <a:blip r:embed="rId2" cstate="print"/>
          <a:srcRect/>
          <a:stretch>
            <a:fillRect/>
          </a:stretch>
        </p:blipFill>
        <p:spPr bwMode="auto">
          <a:xfrm>
            <a:off x="0" y="1557338"/>
            <a:ext cx="12198350" cy="4433887"/>
          </a:xfrm>
          <a:prstGeom prst="rect">
            <a:avLst/>
          </a:prstGeom>
          <a:noFill/>
          <a:ln w="9525">
            <a:noFill/>
            <a:miter lim="800000"/>
            <a:headEnd/>
            <a:tailEnd/>
          </a:ln>
        </p:spPr>
      </p:pic>
      <p:sp>
        <p:nvSpPr>
          <p:cNvPr id="74755"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图片 2" descr="15.jpg"/>
          <p:cNvPicPr>
            <a:picLocks noChangeAspect="1"/>
          </p:cNvPicPr>
          <p:nvPr/>
        </p:nvPicPr>
        <p:blipFill>
          <a:blip r:embed="rId2" cstate="print"/>
          <a:srcRect/>
          <a:stretch>
            <a:fillRect/>
          </a:stretch>
        </p:blipFill>
        <p:spPr bwMode="auto">
          <a:xfrm>
            <a:off x="0" y="1484313"/>
            <a:ext cx="12198350" cy="4211637"/>
          </a:xfrm>
          <a:prstGeom prst="rect">
            <a:avLst/>
          </a:prstGeom>
          <a:noFill/>
          <a:ln w="9525">
            <a:noFill/>
            <a:miter lim="800000"/>
            <a:headEnd/>
            <a:tailEnd/>
          </a:ln>
        </p:spPr>
      </p:pic>
      <p:sp>
        <p:nvSpPr>
          <p:cNvPr id="75779"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6"/>
          <p:cNvSpPr>
            <a:spLocks noChangeArrowheads="1"/>
          </p:cNvSpPr>
          <p:nvPr/>
        </p:nvSpPr>
        <p:spPr bwMode="auto">
          <a:xfrm>
            <a:off x="1203325" y="981075"/>
            <a:ext cx="4324350" cy="1606550"/>
          </a:xfrm>
          <a:prstGeom prst="rect">
            <a:avLst/>
          </a:prstGeom>
          <a:noFill/>
          <a:ln w="9525">
            <a:noFill/>
            <a:miter lim="800000"/>
            <a:headEnd/>
            <a:tailEnd/>
          </a:ln>
        </p:spPr>
        <p:txBody>
          <a:bodyPr>
            <a:spAutoFit/>
          </a:bodyPr>
          <a:lstStyle/>
          <a:p>
            <a:pPr>
              <a:lnSpc>
                <a:spcPct val="120000"/>
              </a:lnSpc>
              <a:buFont typeface="Arial" pitchFamily="34" charset="0"/>
              <a:buNone/>
            </a:pPr>
            <a:r>
              <a:rPr lang="zh-CN" altLang="en-US" sz="2800" b="1">
                <a:solidFill>
                  <a:srgbClr val="FF9300"/>
                </a:solidFill>
                <a:latin typeface="微软雅黑" pitchFamily="34" charset="-122"/>
                <a:ea typeface="微软雅黑" pitchFamily="34" charset="-122"/>
                <a:sym typeface="Adobe 黑体 Std R" pitchFamily="34" charset="-122"/>
              </a:rPr>
              <a:t>◆ </a:t>
            </a:r>
            <a:r>
              <a:rPr lang="zh-CN" altLang="en-US" sz="2800" b="1">
                <a:solidFill>
                  <a:srgbClr val="FF9300"/>
                </a:solidFill>
                <a:latin typeface="微软雅黑" pitchFamily="34" charset="-122"/>
                <a:ea typeface="微软雅黑" pitchFamily="34" charset="-122"/>
                <a:sym typeface="微软雅黑" pitchFamily="34" charset="-122"/>
              </a:rPr>
              <a:t>线下，有逼格者赢天下</a:t>
            </a:r>
            <a:endParaRPr lang="en-US" altLang="zh-CN" sz="2800" b="1">
              <a:solidFill>
                <a:srgbClr val="FF9300"/>
              </a:solidFill>
              <a:latin typeface="微软雅黑" pitchFamily="34" charset="-122"/>
              <a:ea typeface="微软雅黑" pitchFamily="34" charset="-122"/>
              <a:sym typeface="微软雅黑" pitchFamily="34" charset="-122"/>
            </a:endParaRPr>
          </a:p>
          <a:p>
            <a:pPr>
              <a:lnSpc>
                <a:spcPct val="120000"/>
              </a:lnSpc>
            </a:pPr>
            <a:r>
              <a:rPr lang="zh-CN" altLang="en-US">
                <a:solidFill>
                  <a:srgbClr val="595959"/>
                </a:solidFill>
                <a:latin typeface="微软雅黑" pitchFamily="34" charset="-122"/>
                <a:ea typeface="微软雅黑" pitchFamily="34" charset="-122"/>
                <a:sym typeface="微软雅黑" pitchFamily="34" charset="-122"/>
              </a:rPr>
              <a:t>——“有逼格者赢天下”，褚橙的外包装在产品上，禇橙征集流行标语作为外表装的文字装饰，幽默诙谐，却深有寓意。</a:t>
            </a:r>
          </a:p>
        </p:txBody>
      </p:sp>
      <p:sp>
        <p:nvSpPr>
          <p:cNvPr id="76803"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pic>
        <p:nvPicPr>
          <p:cNvPr id="76804" name="Picture 4" descr="d:\program files (x86)\360se6\User Data\temp\s_jpg_7cce0efbjw1eakewp81yjj20fa0v2dkt.jpg"/>
          <p:cNvPicPr>
            <a:picLocks noChangeAspect="1" noChangeArrowheads="1"/>
          </p:cNvPicPr>
          <p:nvPr/>
        </p:nvPicPr>
        <p:blipFill>
          <a:blip r:embed="rId2" cstate="print"/>
          <a:srcRect/>
          <a:stretch>
            <a:fillRect/>
          </a:stretch>
        </p:blipFill>
        <p:spPr bwMode="auto">
          <a:xfrm>
            <a:off x="6099175" y="1071563"/>
            <a:ext cx="5715000" cy="5780087"/>
          </a:xfrm>
          <a:prstGeom prst="rect">
            <a:avLst/>
          </a:prstGeom>
          <a:noFill/>
          <a:ln w="9525">
            <a:noFill/>
            <a:miter lim="800000"/>
            <a:headEnd/>
            <a:tailEnd/>
          </a:ln>
        </p:spPr>
      </p:pic>
      <p:pic>
        <p:nvPicPr>
          <p:cNvPr id="76805" name="Picture 2" descr="d:\program files (x86)\360se6\User Data\temp\1387866181993.jpg"/>
          <p:cNvPicPr>
            <a:picLocks noChangeAspect="1" noChangeArrowheads="1"/>
          </p:cNvPicPr>
          <p:nvPr/>
        </p:nvPicPr>
        <p:blipFill>
          <a:blip r:embed="rId3" cstate="print"/>
          <a:srcRect/>
          <a:stretch>
            <a:fillRect/>
          </a:stretch>
        </p:blipFill>
        <p:spPr bwMode="auto">
          <a:xfrm>
            <a:off x="241300" y="2571750"/>
            <a:ext cx="4000500" cy="2905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7826" name="图片 4" descr="u=775781062,3112261942&amp;fm=11&amp;gp=0.jpg"/>
          <p:cNvPicPr>
            <a:picLocks noChangeAspect="1"/>
          </p:cNvPicPr>
          <p:nvPr/>
        </p:nvPicPr>
        <p:blipFill>
          <a:blip r:embed="rId2" cstate="print"/>
          <a:srcRect/>
          <a:stretch>
            <a:fillRect/>
          </a:stretch>
        </p:blipFill>
        <p:spPr bwMode="auto">
          <a:xfrm>
            <a:off x="3506788" y="0"/>
            <a:ext cx="8691562" cy="5186363"/>
          </a:xfrm>
          <a:prstGeom prst="rect">
            <a:avLst/>
          </a:prstGeom>
          <a:noFill/>
          <a:ln w="9525">
            <a:noFill/>
            <a:miter lim="800000"/>
            <a:headEnd/>
            <a:tailEnd/>
          </a:ln>
        </p:spPr>
      </p:pic>
      <p:pic>
        <p:nvPicPr>
          <p:cNvPr id="77827" name="图片 3" descr="u=1842119330,2220316436&amp;fm=11&amp;gp=0.jpg"/>
          <p:cNvPicPr>
            <a:picLocks noChangeAspect="1"/>
          </p:cNvPicPr>
          <p:nvPr/>
        </p:nvPicPr>
        <p:blipFill>
          <a:blip r:embed="rId3" cstate="print"/>
          <a:srcRect/>
          <a:stretch>
            <a:fillRect/>
          </a:stretch>
        </p:blipFill>
        <p:spPr bwMode="auto">
          <a:xfrm>
            <a:off x="0" y="3402013"/>
            <a:ext cx="3455988" cy="3455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d:\program files (x86)\360se6\User Data\temp\%E8%A4%9A%E6%A9%99%E5%8C%85%E8%A3%85%E7%9B%92.jpg"/>
          <p:cNvPicPr>
            <a:picLocks noChangeAspect="1" noChangeArrowheads="1"/>
          </p:cNvPicPr>
          <p:nvPr/>
        </p:nvPicPr>
        <p:blipFill>
          <a:blip r:embed="rId2" cstate="print"/>
          <a:srcRect/>
          <a:stretch>
            <a:fillRect/>
          </a:stretch>
        </p:blipFill>
        <p:spPr bwMode="auto">
          <a:xfrm>
            <a:off x="0" y="785813"/>
            <a:ext cx="7527925" cy="3500437"/>
          </a:xfrm>
          <a:prstGeom prst="rect">
            <a:avLst/>
          </a:prstGeom>
          <a:noFill/>
          <a:ln w="9525">
            <a:noFill/>
            <a:miter lim="800000"/>
            <a:headEnd/>
            <a:tailEnd/>
          </a:ln>
        </p:spPr>
      </p:pic>
      <p:pic>
        <p:nvPicPr>
          <p:cNvPr id="78851" name="Picture 8" descr="d:\program files (x86)\360se6\User Data\temp\6ce873c143d8151387c72c.jpg"/>
          <p:cNvPicPr>
            <a:picLocks noChangeAspect="1" noChangeArrowheads="1"/>
          </p:cNvPicPr>
          <p:nvPr/>
        </p:nvPicPr>
        <p:blipFill>
          <a:blip r:embed="rId3" cstate="print"/>
          <a:srcRect/>
          <a:stretch>
            <a:fillRect/>
          </a:stretch>
        </p:blipFill>
        <p:spPr bwMode="auto">
          <a:xfrm>
            <a:off x="6483350" y="2505075"/>
            <a:ext cx="5715000" cy="4352925"/>
          </a:xfrm>
          <a:prstGeom prst="rect">
            <a:avLst/>
          </a:prstGeom>
          <a:noFill/>
          <a:ln w="9525">
            <a:noFill/>
            <a:miter lim="800000"/>
            <a:headEnd/>
            <a:tailEnd/>
          </a:ln>
        </p:spPr>
      </p:pic>
      <p:pic>
        <p:nvPicPr>
          <p:cNvPr id="78852" name="Picture 10" descr="d:\program files (x86)\360se6\User Data\temp\20140307115645626.png"/>
          <p:cNvPicPr>
            <a:picLocks noChangeAspect="1" noChangeArrowheads="1"/>
          </p:cNvPicPr>
          <p:nvPr/>
        </p:nvPicPr>
        <p:blipFill>
          <a:blip r:embed="rId4" cstate="print"/>
          <a:srcRect/>
          <a:stretch>
            <a:fillRect/>
          </a:stretch>
        </p:blipFill>
        <p:spPr bwMode="auto">
          <a:xfrm>
            <a:off x="1455738" y="4214813"/>
            <a:ext cx="4643437" cy="26431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0901" name="文本占位符 2"/>
          <p:cNvSpPr>
            <a:spLocks noChangeArrowheads="1"/>
          </p:cNvSpPr>
          <p:nvPr/>
        </p:nvSpPr>
        <p:spPr bwMode="auto">
          <a:xfrm>
            <a:off x="5238750" y="2276475"/>
            <a:ext cx="3797300" cy="1524000"/>
          </a:xfrm>
          <a:prstGeom prst="rect">
            <a:avLst/>
          </a:prstGeom>
          <a:noFill/>
          <a:ln w="9525">
            <a:noFill/>
            <a:miter lim="800000"/>
            <a:headEnd/>
            <a:tailEnd/>
          </a:ln>
        </p:spPr>
        <p:txBody>
          <a:bodyPr/>
          <a:lstStyle/>
          <a:p>
            <a:pPr marL="342900" indent="-342900" eaLnBrk="0" hangingPunct="0">
              <a:spcBef>
                <a:spcPct val="20000"/>
              </a:spcBef>
              <a:buFont typeface="Arial" pitchFamily="34" charset="0"/>
              <a:buNone/>
            </a:pPr>
            <a:endParaRPr lang="zh-CN" altLang="en-US">
              <a:solidFill>
                <a:srgbClr val="000000"/>
              </a:solidFill>
              <a:latin typeface="微软雅黑" pitchFamily="34" charset="-122"/>
              <a:ea typeface="微软雅黑" pitchFamily="34" charset="-122"/>
              <a:sym typeface="微软雅黑" pitchFamily="34" charset="-122"/>
            </a:endParaRPr>
          </a:p>
        </p:txBody>
      </p:sp>
      <p:grpSp>
        <p:nvGrpSpPr>
          <p:cNvPr id="79875" name="Group 6"/>
          <p:cNvGrpSpPr>
            <a:grpSpLocks/>
          </p:cNvGrpSpPr>
          <p:nvPr/>
        </p:nvGrpSpPr>
        <p:grpSpPr bwMode="auto">
          <a:xfrm>
            <a:off x="0" y="1268413"/>
            <a:ext cx="12198350" cy="2511425"/>
            <a:chOff x="0" y="0"/>
            <a:chExt cx="9139459" cy="2367288"/>
          </a:xfrm>
        </p:grpSpPr>
        <p:sp>
          <p:nvSpPr>
            <p:cNvPr id="79879" name="矩形 4"/>
            <p:cNvSpPr>
              <a:spLocks noChangeArrowheads="1"/>
            </p:cNvSpPr>
            <p:nvPr/>
          </p:nvSpPr>
          <p:spPr bwMode="auto">
            <a:xfrm>
              <a:off x="0" y="0"/>
              <a:ext cx="9139459" cy="2367288"/>
            </a:xfrm>
            <a:prstGeom prst="rect">
              <a:avLst/>
            </a:prstGeom>
            <a:solidFill>
              <a:srgbClr val="F2F2F2">
                <a:alpha val="96077"/>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79880" name="TextBox 8"/>
            <p:cNvSpPr>
              <a:spLocks noChangeArrowheads="1"/>
            </p:cNvSpPr>
            <p:nvPr/>
          </p:nvSpPr>
          <p:spPr bwMode="auto">
            <a:xfrm>
              <a:off x="821885" y="176574"/>
              <a:ext cx="8209337" cy="445924"/>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80905" name="TextBox 7"/>
          <p:cNvSpPr>
            <a:spLocks noChangeArrowheads="1"/>
          </p:cNvSpPr>
          <p:nvPr/>
        </p:nvSpPr>
        <p:spPr bwMode="auto">
          <a:xfrm>
            <a:off x="8186738" y="2565400"/>
            <a:ext cx="3384550" cy="1235075"/>
          </a:xfrm>
          <a:prstGeom prst="rect">
            <a:avLst/>
          </a:prstGeom>
          <a:noFill/>
          <a:ln w="9525">
            <a:noFill/>
            <a:miter lim="800000"/>
            <a:headEnd/>
            <a:tailEnd/>
          </a:ln>
        </p:spPr>
        <p:txBody>
          <a:bodyPr>
            <a:spAutoFit/>
          </a:bodyPr>
          <a:lstStyle/>
          <a:p>
            <a:pPr marL="285750" indent="-285750" eaLnBrk="0" hangingPunct="0">
              <a:lnSpc>
                <a:spcPts val="3000"/>
              </a:lnSpc>
              <a:buFont typeface="Wingdings" pitchFamily="2" charset="2"/>
              <a:buChar char="Ø"/>
            </a:pPr>
            <a:r>
              <a:rPr lang="zh-CN" altLang="zh-CN" sz="2000" b="1">
                <a:latin typeface="微软雅黑" pitchFamily="34" charset="-122"/>
                <a:ea typeface="微软雅黑" pitchFamily="34" charset="-122"/>
                <a:sym typeface="微软雅黑" pitchFamily="34" charset="-122"/>
              </a:rPr>
              <a:t>CEO营销，</a:t>
            </a:r>
            <a:r>
              <a:rPr lang="zh-CN" altLang="en-US" sz="2000" b="1">
                <a:latin typeface="微软雅黑" pitchFamily="34" charset="-122"/>
                <a:ea typeface="微软雅黑" pitchFamily="34" charset="-122"/>
                <a:sym typeface="微软雅黑" pitchFamily="34" charset="-122"/>
              </a:rPr>
              <a:t>引爆噱头</a:t>
            </a:r>
          </a:p>
          <a:p>
            <a:pPr marL="285750" indent="-285750" eaLnBrk="0" hangingPunct="0">
              <a:lnSpc>
                <a:spcPts val="3000"/>
              </a:lnSpc>
              <a:buFont typeface="Wingdings" pitchFamily="2" charset="2"/>
              <a:buChar char="Ø"/>
            </a:pPr>
            <a:r>
              <a:rPr lang="zh-CN" altLang="en-US" sz="2000" b="1">
                <a:latin typeface="微软雅黑" pitchFamily="34" charset="-122"/>
                <a:ea typeface="微软雅黑" pitchFamily="34" charset="-122"/>
                <a:sym typeface="微软雅黑" pitchFamily="34" charset="-122"/>
              </a:rPr>
              <a:t>上下齐攻，玩转电商</a:t>
            </a:r>
          </a:p>
          <a:p>
            <a:pPr marL="285750" indent="-285750" eaLnBrk="0" hangingPunct="0">
              <a:lnSpc>
                <a:spcPts val="3000"/>
              </a:lnSpc>
              <a:buFont typeface="Wingdings" pitchFamily="2" charset="2"/>
              <a:buChar char="Ø"/>
            </a:pPr>
            <a:r>
              <a:rPr lang="zh-CN" altLang="zh-CN" sz="2000" b="1">
                <a:solidFill>
                  <a:srgbClr val="FF9300"/>
                </a:solidFill>
                <a:latin typeface="微软雅黑" pitchFamily="34" charset="-122"/>
                <a:ea typeface="微软雅黑" pitchFamily="34" charset="-122"/>
                <a:sym typeface="微软雅黑" pitchFamily="34" charset="-122"/>
              </a:rPr>
              <a:t>媒体化运营</a:t>
            </a:r>
            <a:r>
              <a:rPr lang="zh-CN" altLang="zh-CN" b="1">
                <a:solidFill>
                  <a:srgbClr val="FF9300"/>
                </a:solidFill>
                <a:sym typeface="微软雅黑" pitchFamily="34" charset="-122"/>
              </a:rPr>
              <a:t>，</a:t>
            </a:r>
            <a:r>
              <a:rPr lang="zh-CN" altLang="en-US" sz="2000" b="1">
                <a:solidFill>
                  <a:srgbClr val="FF9300"/>
                </a:solidFill>
                <a:latin typeface="微软雅黑" pitchFamily="34" charset="-122"/>
                <a:ea typeface="微软雅黑" pitchFamily="34" charset="-122"/>
                <a:sym typeface="微软雅黑" pitchFamily="34" charset="-122"/>
              </a:rPr>
              <a:t>倾橙北京</a:t>
            </a:r>
          </a:p>
        </p:txBody>
      </p:sp>
      <p:sp>
        <p:nvSpPr>
          <p:cNvPr id="80906" name="TextBox 7"/>
          <p:cNvSpPr>
            <a:spLocks noChangeArrowheads="1"/>
          </p:cNvSpPr>
          <p:nvPr/>
        </p:nvSpPr>
        <p:spPr bwMode="auto">
          <a:xfrm>
            <a:off x="1490663" y="1735138"/>
            <a:ext cx="9577387" cy="701675"/>
          </a:xfrm>
          <a:prstGeom prst="rect">
            <a:avLst/>
          </a:prstGeom>
          <a:noFill/>
          <a:ln w="9525">
            <a:noFill/>
            <a:miter lim="800000"/>
            <a:headEnd/>
            <a:tailEnd/>
          </a:ln>
        </p:spPr>
        <p:txBody>
          <a:bodyPr>
            <a:spAutoFit/>
          </a:bodyPr>
          <a:lstStyle/>
          <a:p>
            <a:pPr marL="285750" indent="-285750"/>
            <a:r>
              <a:rPr lang="en-US" sz="4000" b="1">
                <a:ea typeface="微软雅黑" pitchFamily="34" charset="-122"/>
                <a:sym typeface="微软雅黑" pitchFamily="34" charset="-122"/>
              </a:rPr>
              <a:t>二、营销策略</a:t>
            </a:r>
            <a:r>
              <a:rPr lang="zh-CN" altLang="en-US" sz="4000" b="1">
                <a:ea typeface="微软雅黑" pitchFamily="34" charset="-122"/>
                <a:sym typeface="微软雅黑" pitchFamily="34" charset="-122"/>
              </a:rPr>
              <a:t>：借势微博，引爆电商</a:t>
            </a:r>
          </a:p>
        </p:txBody>
      </p:sp>
      <p:pic>
        <p:nvPicPr>
          <p:cNvPr id="79878" name="Picture 4" descr="orange_sku1_01-2"/>
          <p:cNvPicPr>
            <a:picLocks noChangeAspect="1" noChangeArrowheads="1"/>
          </p:cNvPicPr>
          <p:nvPr/>
        </p:nvPicPr>
        <p:blipFill>
          <a:blip r:embed="rId2" cstate="print"/>
          <a:srcRect r="21788"/>
          <a:stretch>
            <a:fillRect/>
          </a:stretch>
        </p:blipFill>
        <p:spPr bwMode="auto">
          <a:xfrm>
            <a:off x="9483725" y="4149725"/>
            <a:ext cx="2714625" cy="1951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delay="0"/>
                                  </p:endCondLst>
                                  <p:childTnLst>
                                    <p:set>
                                      <p:cBhvr>
                                        <p:cTn id="6" dur="1" fill="hold">
                                          <p:stCondLst>
                                            <p:cond delay="0"/>
                                          </p:stCondLst>
                                        </p:cTn>
                                        <p:tgtEl>
                                          <p:spTgt spid="80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0905"/>
                                        </p:tgtEl>
                                        <p:attrNameLst>
                                          <p:attrName>style.visibility</p:attrName>
                                        </p:attrNameLst>
                                      </p:cBhvr>
                                      <p:to>
                                        <p:strVal val="visible"/>
                                      </p:to>
                                    </p:set>
                                    <p:animEffect>
                                      <p:cBhvr>
                                        <p:cTn id="11" dur="500"/>
                                        <p:tgtEl>
                                          <p:spTgt spid="8090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0906"/>
                                        </p:tgtEl>
                                        <p:attrNameLst>
                                          <p:attrName>style.visibility</p:attrName>
                                        </p:attrNameLst>
                                      </p:cBhvr>
                                      <p:to>
                                        <p:strVal val="visible"/>
                                      </p:to>
                                    </p:set>
                                    <p:animEffect>
                                      <p:cBhvr>
                                        <p:cTn id="16" dur="500"/>
                                        <p:tgtEl>
                                          <p:spTgt spid="80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bldLvl="0" autoUpdateAnimBg="0"/>
      <p:bldP spid="80905" grpId="0" bldLvl="0" autoUpdateAnimBg="0"/>
      <p:bldP spid="80906"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图片 5" descr="u=3780176381,2896454275&amp;fm=21&amp;gp=0.jpg"/>
          <p:cNvPicPr>
            <a:picLocks noChangeAspect="1"/>
          </p:cNvPicPr>
          <p:nvPr/>
        </p:nvPicPr>
        <p:blipFill>
          <a:blip r:embed="rId2" cstate="print"/>
          <a:srcRect/>
          <a:stretch>
            <a:fillRect/>
          </a:stretch>
        </p:blipFill>
        <p:spPr bwMode="auto">
          <a:xfrm>
            <a:off x="5019675" y="1628775"/>
            <a:ext cx="4119563" cy="4581525"/>
          </a:xfrm>
          <a:prstGeom prst="rect">
            <a:avLst/>
          </a:prstGeom>
          <a:noFill/>
          <a:ln w="9525">
            <a:noFill/>
            <a:miter lim="800000"/>
            <a:headEnd/>
            <a:tailEnd/>
          </a:ln>
        </p:spPr>
      </p:pic>
      <p:grpSp>
        <p:nvGrpSpPr>
          <p:cNvPr id="80899" name="Group 6"/>
          <p:cNvGrpSpPr>
            <a:grpSpLocks/>
          </p:cNvGrpSpPr>
          <p:nvPr/>
        </p:nvGrpSpPr>
        <p:grpSpPr bwMode="auto">
          <a:xfrm>
            <a:off x="0" y="1973263"/>
            <a:ext cx="5667375" cy="4032250"/>
            <a:chOff x="0" y="0"/>
            <a:chExt cx="9139459" cy="2367288"/>
          </a:xfrm>
        </p:grpSpPr>
        <p:sp>
          <p:nvSpPr>
            <p:cNvPr id="80904" name="矩形 4"/>
            <p:cNvSpPr>
              <a:spLocks noChangeArrowheads="1"/>
            </p:cNvSpPr>
            <p:nvPr/>
          </p:nvSpPr>
          <p:spPr bwMode="auto">
            <a:xfrm>
              <a:off x="0" y="0"/>
              <a:ext cx="9139459" cy="2367288"/>
            </a:xfrm>
            <a:prstGeom prst="rect">
              <a:avLst/>
            </a:prstGeom>
            <a:solidFill>
              <a:srgbClr val="F2F2F2">
                <a:alpha val="72156"/>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80905" name="TextBox 8"/>
            <p:cNvSpPr>
              <a:spLocks noChangeArrowheads="1"/>
            </p:cNvSpPr>
            <p:nvPr/>
          </p:nvSpPr>
          <p:spPr bwMode="auto">
            <a:xfrm>
              <a:off x="821783" y="176775"/>
              <a:ext cx="8210153" cy="317342"/>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80900" name="TextBox 6"/>
          <p:cNvSpPr txBox="1">
            <a:spLocks noChangeArrowheads="1"/>
          </p:cNvSpPr>
          <p:nvPr/>
        </p:nvSpPr>
        <p:spPr bwMode="auto">
          <a:xfrm>
            <a:off x="338138" y="1989138"/>
            <a:ext cx="4321175" cy="4338637"/>
          </a:xfrm>
          <a:prstGeom prst="rect">
            <a:avLst/>
          </a:prstGeom>
          <a:noFill/>
          <a:ln w="9525">
            <a:noFill/>
            <a:miter lim="800000"/>
            <a:headEnd/>
            <a:tailEnd/>
          </a:ln>
        </p:spPr>
        <p:txBody>
          <a:bodyPr>
            <a:spAutoFit/>
          </a:bodyPr>
          <a:lstStyle/>
          <a:p>
            <a:pPr marL="342900" indent="-342900">
              <a:lnSpc>
                <a:spcPct val="150000"/>
              </a:lnSpc>
            </a:pPr>
            <a:r>
              <a:rPr lang="zh-CN" altLang="en-US" sz="4000" b="1">
                <a:solidFill>
                  <a:srgbClr val="FF9300"/>
                </a:solidFill>
                <a:latin typeface="微软雅黑" pitchFamily="34" charset="-122"/>
                <a:ea typeface="微软雅黑" pitchFamily="34" charset="-122"/>
              </a:rPr>
              <a:t>  倾橙北京</a:t>
            </a:r>
            <a:endParaRPr lang="en-US" altLang="zh-CN" sz="4000" b="1">
              <a:solidFill>
                <a:srgbClr val="FF9300"/>
              </a:solidFill>
              <a:latin typeface="微软雅黑" pitchFamily="34" charset="-122"/>
              <a:ea typeface="微软雅黑" pitchFamily="34" charset="-122"/>
            </a:endParaRPr>
          </a:p>
          <a:p>
            <a:pPr marL="342900" indent="-342900">
              <a:lnSpc>
                <a:spcPct val="150000"/>
              </a:lnSpc>
            </a:pPr>
            <a:endParaRPr lang="en-US" altLang="zh-CN">
              <a:solidFill>
                <a:srgbClr val="595959"/>
              </a:solidFill>
              <a:latin typeface="微软雅黑" pitchFamily="34" charset="-122"/>
              <a:ea typeface="微软雅黑" pitchFamily="34" charset="-122"/>
            </a:endParaRPr>
          </a:p>
          <a:p>
            <a:pPr marL="342900" indent="-342900">
              <a:lnSpc>
                <a:spcPct val="150000"/>
              </a:lnSpc>
            </a:pPr>
            <a:r>
              <a:rPr lang="zh-CN" altLang="en-US">
                <a:solidFill>
                  <a:srgbClr val="595959"/>
                </a:solidFill>
                <a:latin typeface="微软雅黑" pitchFamily="34" charset="-122"/>
                <a:ea typeface="微软雅黑" pitchFamily="34" charset="-122"/>
              </a:rPr>
              <a:t>    </a:t>
            </a:r>
            <a:r>
              <a:rPr lang="en-US" altLang="zh-CN">
                <a:solidFill>
                  <a:srgbClr val="595959"/>
                </a:solidFill>
                <a:latin typeface="微软雅黑" pitchFamily="34" charset="-122"/>
                <a:ea typeface="微软雅黑" pitchFamily="34" charset="-122"/>
              </a:rPr>
              <a:t>10</a:t>
            </a:r>
            <a:r>
              <a:rPr lang="zh-CN" altLang="en-US">
                <a:solidFill>
                  <a:srgbClr val="595959"/>
                </a:solidFill>
                <a:latin typeface="微软雅黑" pitchFamily="34" charset="-122"/>
                <a:ea typeface="微软雅黑" pitchFamily="34" charset="-122"/>
              </a:rPr>
              <a:t>月</a:t>
            </a:r>
            <a:r>
              <a:rPr lang="en-US" altLang="zh-CN">
                <a:solidFill>
                  <a:srgbClr val="595959"/>
                </a:solidFill>
                <a:latin typeface="微软雅黑" pitchFamily="34" charset="-122"/>
                <a:ea typeface="微软雅黑" pitchFamily="34" charset="-122"/>
              </a:rPr>
              <a:t>27</a:t>
            </a:r>
            <a:r>
              <a:rPr lang="zh-CN" altLang="en-US">
                <a:solidFill>
                  <a:srgbClr val="595959"/>
                </a:solidFill>
                <a:latin typeface="微软雅黑" pitchFamily="34" charset="-122"/>
                <a:ea typeface="微软雅黑" pitchFamily="34" charset="-122"/>
              </a:rPr>
              <a:t>日第一篇报道出炉：</a:t>
            </a:r>
            <a:r>
              <a:rPr lang="en-US" altLang="zh-CN">
                <a:solidFill>
                  <a:srgbClr val="595959"/>
                </a:solidFill>
                <a:latin typeface="微软雅黑" pitchFamily="34" charset="-122"/>
                <a:ea typeface="微软雅黑" pitchFamily="34" charset="-122"/>
              </a:rPr>
              <a:t>《</a:t>
            </a:r>
            <a:r>
              <a:rPr lang="zh-CN" altLang="en-US">
                <a:solidFill>
                  <a:srgbClr val="595959"/>
                </a:solidFill>
                <a:latin typeface="微软雅黑" pitchFamily="34" charset="-122"/>
                <a:ea typeface="微软雅黑" pitchFamily="34" charset="-122"/>
              </a:rPr>
              <a:t>褚橙进京</a:t>
            </a:r>
            <a:r>
              <a:rPr lang="en-US" altLang="zh-CN">
                <a:solidFill>
                  <a:srgbClr val="595959"/>
                </a:solidFill>
                <a:latin typeface="微软雅黑" pitchFamily="34" charset="-122"/>
                <a:ea typeface="微软雅黑" pitchFamily="34" charset="-122"/>
              </a:rPr>
              <a:t>》</a:t>
            </a:r>
            <a:r>
              <a:rPr lang="zh-CN" altLang="en-US">
                <a:solidFill>
                  <a:srgbClr val="595959"/>
                </a:solidFill>
                <a:latin typeface="微软雅黑" pitchFamily="34" charset="-122"/>
                <a:ea typeface="微软雅黑" pitchFamily="34" charset="-122"/>
              </a:rPr>
              <a:t>，写了</a:t>
            </a:r>
            <a:r>
              <a:rPr lang="en-US" altLang="zh-CN">
                <a:solidFill>
                  <a:srgbClr val="595959"/>
                </a:solidFill>
                <a:latin typeface="微软雅黑" pitchFamily="34" charset="-122"/>
                <a:ea typeface="微软雅黑" pitchFamily="34" charset="-122"/>
              </a:rPr>
              <a:t>85</a:t>
            </a:r>
            <a:r>
              <a:rPr lang="zh-CN" altLang="en-US">
                <a:solidFill>
                  <a:srgbClr val="595959"/>
                </a:solidFill>
                <a:latin typeface="微软雅黑" pitchFamily="34" charset="-122"/>
                <a:ea typeface="微软雅黑" pitchFamily="34" charset="-122"/>
              </a:rPr>
              <a:t>岁褚时健汗衫上的泥点、嫁接电商、新农业模式，该媒体官方微博发了文章后被转发</a:t>
            </a:r>
            <a:r>
              <a:rPr lang="en-US" altLang="zh-CN">
                <a:solidFill>
                  <a:srgbClr val="595959"/>
                </a:solidFill>
                <a:latin typeface="微软雅黑" pitchFamily="34" charset="-122"/>
                <a:ea typeface="微软雅黑" pitchFamily="34" charset="-122"/>
              </a:rPr>
              <a:t>7000</a:t>
            </a:r>
            <a:r>
              <a:rPr lang="zh-CN" altLang="en-US">
                <a:solidFill>
                  <a:srgbClr val="595959"/>
                </a:solidFill>
                <a:latin typeface="微软雅黑" pitchFamily="34" charset="-122"/>
                <a:ea typeface="微软雅黑" pitchFamily="34" charset="-122"/>
              </a:rPr>
              <a:t>多次。转发的人包括王石，再次引起近</a:t>
            </a:r>
            <a:r>
              <a:rPr lang="en-US" altLang="zh-CN">
                <a:solidFill>
                  <a:srgbClr val="595959"/>
                </a:solidFill>
                <a:latin typeface="微软雅黑" pitchFamily="34" charset="-122"/>
                <a:ea typeface="微软雅黑" pitchFamily="34" charset="-122"/>
              </a:rPr>
              <a:t>4000</a:t>
            </a:r>
            <a:r>
              <a:rPr lang="zh-CN" altLang="en-US">
                <a:solidFill>
                  <a:srgbClr val="595959"/>
                </a:solidFill>
                <a:latin typeface="微软雅黑" pitchFamily="34" charset="-122"/>
                <a:ea typeface="微软雅黑" pitchFamily="34" charset="-122"/>
              </a:rPr>
              <a:t>次转发。</a:t>
            </a:r>
          </a:p>
          <a:p>
            <a:pPr marL="342900" indent="-342900">
              <a:lnSpc>
                <a:spcPct val="150000"/>
              </a:lnSpc>
            </a:pPr>
            <a:endParaRPr lang="en-US" altLang="zh-CN">
              <a:solidFill>
                <a:srgbClr val="595959"/>
              </a:solidFill>
              <a:latin typeface="微软雅黑" pitchFamily="34" charset="-122"/>
              <a:ea typeface="微软雅黑" pitchFamily="34" charset="-122"/>
            </a:endParaRPr>
          </a:p>
        </p:txBody>
      </p:sp>
      <p:pic>
        <p:nvPicPr>
          <p:cNvPr id="80901" name="图片 3" descr="u=4098649282,879921151&amp;fm=21&amp;gp=0.jpg"/>
          <p:cNvPicPr>
            <a:picLocks noChangeAspect="1"/>
          </p:cNvPicPr>
          <p:nvPr/>
        </p:nvPicPr>
        <p:blipFill>
          <a:blip r:embed="rId3" cstate="print"/>
          <a:srcRect/>
          <a:stretch>
            <a:fillRect/>
          </a:stretch>
        </p:blipFill>
        <p:spPr bwMode="auto">
          <a:xfrm>
            <a:off x="9158288" y="2276475"/>
            <a:ext cx="3040062" cy="3960813"/>
          </a:xfrm>
          <a:prstGeom prst="rect">
            <a:avLst/>
          </a:prstGeom>
          <a:noFill/>
          <a:ln w="9525">
            <a:noFill/>
            <a:miter lim="800000"/>
            <a:headEnd/>
            <a:tailEnd/>
          </a:ln>
        </p:spPr>
      </p:pic>
      <p:pic>
        <p:nvPicPr>
          <p:cNvPr id="80902" name="图片 3" descr="u=4098649282,879921151&amp;fm=21&amp;gp=0.jpg"/>
          <p:cNvPicPr>
            <a:picLocks noChangeAspect="1"/>
          </p:cNvPicPr>
          <p:nvPr/>
        </p:nvPicPr>
        <p:blipFill>
          <a:blip r:embed="rId3" cstate="print"/>
          <a:srcRect/>
          <a:stretch>
            <a:fillRect/>
          </a:stretch>
        </p:blipFill>
        <p:spPr bwMode="auto">
          <a:xfrm>
            <a:off x="8836025" y="1628775"/>
            <a:ext cx="3362325" cy="4581525"/>
          </a:xfrm>
          <a:prstGeom prst="rect">
            <a:avLst/>
          </a:prstGeom>
          <a:noFill/>
          <a:ln w="9525">
            <a:noFill/>
            <a:miter lim="800000"/>
            <a:headEnd/>
            <a:tailEnd/>
          </a:ln>
        </p:spPr>
      </p:pic>
      <p:sp>
        <p:nvSpPr>
          <p:cNvPr id="80903"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6"/>
          <p:cNvSpPr>
            <a:spLocks noChangeArrowheads="1"/>
          </p:cNvSpPr>
          <p:nvPr/>
        </p:nvSpPr>
        <p:spPr bwMode="auto">
          <a:xfrm>
            <a:off x="1203325" y="981075"/>
            <a:ext cx="9925050" cy="1831975"/>
          </a:xfrm>
          <a:prstGeom prst="rect">
            <a:avLst/>
          </a:prstGeom>
          <a:noFill/>
          <a:ln w="9525">
            <a:noFill/>
            <a:miter lim="800000"/>
            <a:headEnd/>
            <a:tailEnd/>
          </a:ln>
        </p:spPr>
        <p:txBody>
          <a:bodyPr>
            <a:spAutoFit/>
          </a:bodyPr>
          <a:lstStyle/>
          <a:p>
            <a:pPr>
              <a:lnSpc>
                <a:spcPct val="150000"/>
              </a:lnSpc>
              <a:buFont typeface="Arial" pitchFamily="34" charset="0"/>
              <a:buNone/>
            </a:pPr>
            <a:r>
              <a:rPr lang="zh-CN" altLang="en-US" sz="2800" b="1">
                <a:solidFill>
                  <a:srgbClr val="FF9300"/>
                </a:solidFill>
                <a:latin typeface="微软雅黑" pitchFamily="34" charset="-122"/>
                <a:ea typeface="微软雅黑" pitchFamily="34" charset="-122"/>
                <a:sym typeface="Adobe 黑体 Std R" pitchFamily="34" charset="-122"/>
              </a:rPr>
              <a:t>◆ </a:t>
            </a:r>
            <a:r>
              <a:rPr lang="zh-CN" altLang="en-US" sz="2800" b="1">
                <a:solidFill>
                  <a:srgbClr val="FF9300"/>
                </a:solidFill>
                <a:latin typeface="微软雅黑" pitchFamily="34" charset="-122"/>
                <a:ea typeface="微软雅黑" pitchFamily="34" charset="-122"/>
                <a:sym typeface="微软雅黑" pitchFamily="34" charset="-122"/>
              </a:rPr>
              <a:t>媒体化运营，褚时健倾橙北京</a:t>
            </a:r>
            <a:endParaRPr lang="en-US" altLang="zh-CN" sz="2800" b="1">
              <a:solidFill>
                <a:srgbClr val="FF9300"/>
              </a:solidFill>
              <a:latin typeface="微软雅黑" pitchFamily="34" charset="-122"/>
              <a:ea typeface="微软雅黑" pitchFamily="34" charset="-122"/>
              <a:sym typeface="微软雅黑" pitchFamily="34" charset="-122"/>
            </a:endParaRPr>
          </a:p>
          <a:p>
            <a:r>
              <a:rPr lang="zh-CN" altLang="en-US">
                <a:solidFill>
                  <a:srgbClr val="595959"/>
                </a:solidFill>
                <a:latin typeface="微软雅黑" pitchFamily="34" charset="-122"/>
                <a:ea typeface="微软雅黑" pitchFamily="34" charset="-122"/>
                <a:sym typeface="微软雅黑" pitchFamily="34" charset="-122"/>
              </a:rPr>
              <a:t>——褚橙热持续发酵，经过前期的噱头，中期的精众营销，到了第三个阶段就是</a:t>
            </a:r>
            <a:r>
              <a:rPr lang="en-US" altLang="zh-CN">
                <a:solidFill>
                  <a:srgbClr val="595959"/>
                </a:solidFill>
                <a:latin typeface="微软雅黑" pitchFamily="34" charset="-122"/>
                <a:ea typeface="微软雅黑" pitchFamily="34" charset="-122"/>
                <a:sym typeface="微软雅黑" pitchFamily="34" charset="-122"/>
              </a:rPr>
              <a:t>“</a:t>
            </a:r>
            <a:r>
              <a:rPr lang="zh-CN" altLang="en-US">
                <a:solidFill>
                  <a:srgbClr val="595959"/>
                </a:solidFill>
                <a:latin typeface="微软雅黑" pitchFamily="34" charset="-122"/>
                <a:ea typeface="微软雅黑" pitchFamily="34" charset="-122"/>
                <a:sym typeface="微软雅黑" pitchFamily="34" charset="-122"/>
              </a:rPr>
              <a:t>褚时健倾橙北京”，“倾橙有两层意思，一是橙子销量一直在突破，二是越来越多社会精英都在为褚老的精神所折服”，</a:t>
            </a:r>
            <a:r>
              <a:rPr lang="zh-CN" altLang="zh-CN">
                <a:solidFill>
                  <a:srgbClr val="595959"/>
                </a:solidFill>
                <a:latin typeface="微软雅黑" pitchFamily="34" charset="-122"/>
                <a:ea typeface="微软雅黑" pitchFamily="34" charset="-122"/>
                <a:sym typeface="微软雅黑" pitchFamily="34" charset="-122"/>
              </a:rPr>
              <a:t>吃橙，</a:t>
            </a:r>
            <a:r>
              <a:rPr lang="zh-CN" altLang="en-US">
                <a:solidFill>
                  <a:srgbClr val="595959"/>
                </a:solidFill>
                <a:latin typeface="微软雅黑" pitchFamily="34" charset="-122"/>
                <a:ea typeface="微软雅黑" pitchFamily="34" charset="-122"/>
                <a:sym typeface="微软雅黑" pitchFamily="34" charset="-122"/>
              </a:rPr>
              <a:t>就</a:t>
            </a:r>
            <a:r>
              <a:rPr lang="zh-CN" altLang="zh-CN">
                <a:solidFill>
                  <a:srgbClr val="595959"/>
                </a:solidFill>
                <a:latin typeface="微软雅黑" pitchFamily="34" charset="-122"/>
                <a:ea typeface="微软雅黑" pitchFamily="34" charset="-122"/>
                <a:sym typeface="微软雅黑" pitchFamily="34" charset="-122"/>
              </a:rPr>
              <a:t>是品人生</a:t>
            </a:r>
            <a:r>
              <a:rPr lang="zh-CN" altLang="en-US">
                <a:solidFill>
                  <a:srgbClr val="595959"/>
                </a:solidFill>
                <a:latin typeface="微软雅黑" pitchFamily="34" charset="-122"/>
                <a:ea typeface="微软雅黑" pitchFamily="34" charset="-122"/>
                <a:sym typeface="微软雅黑" pitchFamily="34" charset="-122"/>
              </a:rPr>
              <a:t>，不光是在微博上，在一些公司活动、媒体年会、企业家俱乐部，都能看到褚橙的身影。很多企业家都发表吃橙感言。</a:t>
            </a:r>
            <a:endParaRPr lang="en-US" altLang="zh-CN">
              <a:solidFill>
                <a:srgbClr val="595959"/>
              </a:solidFill>
              <a:latin typeface="微软雅黑" pitchFamily="34" charset="-122"/>
              <a:ea typeface="微软雅黑" pitchFamily="34" charset="-122"/>
              <a:sym typeface="微软雅黑" pitchFamily="34" charset="-122"/>
            </a:endParaRPr>
          </a:p>
        </p:txBody>
      </p:sp>
      <p:pic>
        <p:nvPicPr>
          <p:cNvPr id="81923" name="Picture 5"/>
          <p:cNvPicPr>
            <a:picLocks noChangeAspect="1" noChangeArrowheads="1"/>
          </p:cNvPicPr>
          <p:nvPr/>
        </p:nvPicPr>
        <p:blipFill>
          <a:blip r:embed="rId2" cstate="print"/>
          <a:srcRect/>
          <a:stretch>
            <a:fillRect/>
          </a:stretch>
        </p:blipFill>
        <p:spPr bwMode="auto">
          <a:xfrm>
            <a:off x="1274763" y="2852738"/>
            <a:ext cx="6337300" cy="4005262"/>
          </a:xfrm>
          <a:prstGeom prst="rect">
            <a:avLst/>
          </a:prstGeom>
          <a:noFill/>
          <a:ln w="9525">
            <a:noFill/>
            <a:miter lim="800000"/>
            <a:headEnd/>
            <a:tailEnd/>
          </a:ln>
        </p:spPr>
      </p:pic>
      <p:pic>
        <p:nvPicPr>
          <p:cNvPr id="81924" name="Picture 9"/>
          <p:cNvPicPr>
            <a:picLocks noChangeAspect="1" noChangeArrowheads="1"/>
          </p:cNvPicPr>
          <p:nvPr/>
        </p:nvPicPr>
        <p:blipFill>
          <a:blip r:embed="rId3" cstate="print"/>
          <a:srcRect l="49213"/>
          <a:stretch>
            <a:fillRect/>
          </a:stretch>
        </p:blipFill>
        <p:spPr bwMode="auto">
          <a:xfrm>
            <a:off x="7540625" y="2852738"/>
            <a:ext cx="3419475" cy="4005262"/>
          </a:xfrm>
          <a:prstGeom prst="rect">
            <a:avLst/>
          </a:prstGeom>
          <a:noFill/>
          <a:ln w="9525">
            <a:noFill/>
            <a:miter lim="800000"/>
            <a:headEnd/>
            <a:tailEnd/>
          </a:ln>
        </p:spPr>
      </p:pic>
      <p:sp>
        <p:nvSpPr>
          <p:cNvPr id="81925"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借势微博，引爆电商</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2946" name="图片 3" descr="u=3226502560,4032411084&amp;fm=21&amp;gp=0.jpg"/>
          <p:cNvPicPr>
            <a:picLocks noChangeAspect="1"/>
          </p:cNvPicPr>
          <p:nvPr/>
        </p:nvPicPr>
        <p:blipFill>
          <a:blip r:embed="rId2" cstate="print"/>
          <a:srcRect/>
          <a:stretch>
            <a:fillRect/>
          </a:stretch>
        </p:blipFill>
        <p:spPr bwMode="auto">
          <a:xfrm>
            <a:off x="0" y="0"/>
            <a:ext cx="2841625" cy="3789363"/>
          </a:xfrm>
          <a:prstGeom prst="rect">
            <a:avLst/>
          </a:prstGeom>
          <a:noFill/>
          <a:ln w="9525">
            <a:noFill/>
            <a:miter lim="800000"/>
            <a:headEnd/>
            <a:tailEnd/>
          </a:ln>
        </p:spPr>
      </p:pic>
      <p:pic>
        <p:nvPicPr>
          <p:cNvPr id="82947" name="Picture 6"/>
          <p:cNvPicPr>
            <a:picLocks noChangeAspect="1" noChangeArrowheads="1"/>
          </p:cNvPicPr>
          <p:nvPr/>
        </p:nvPicPr>
        <p:blipFill>
          <a:blip r:embed="rId3" cstate="print"/>
          <a:srcRect/>
          <a:stretch>
            <a:fillRect/>
          </a:stretch>
        </p:blipFill>
        <p:spPr bwMode="auto">
          <a:xfrm>
            <a:off x="3290888" y="0"/>
            <a:ext cx="4464050" cy="3789363"/>
          </a:xfrm>
          <a:prstGeom prst="rect">
            <a:avLst/>
          </a:prstGeom>
          <a:noFill/>
          <a:ln w="9525">
            <a:noFill/>
            <a:miter lim="800000"/>
            <a:headEnd/>
            <a:tailEnd/>
          </a:ln>
        </p:spPr>
      </p:pic>
      <p:pic>
        <p:nvPicPr>
          <p:cNvPr id="82948" name="Picture 7"/>
          <p:cNvPicPr>
            <a:picLocks noChangeAspect="1" noChangeArrowheads="1"/>
          </p:cNvPicPr>
          <p:nvPr/>
        </p:nvPicPr>
        <p:blipFill>
          <a:blip r:embed="rId4" cstate="print"/>
          <a:srcRect l="6367"/>
          <a:stretch>
            <a:fillRect/>
          </a:stretch>
        </p:blipFill>
        <p:spPr bwMode="auto">
          <a:xfrm>
            <a:off x="8186738" y="0"/>
            <a:ext cx="3836987" cy="3500438"/>
          </a:xfrm>
          <a:prstGeom prst="rect">
            <a:avLst/>
          </a:prstGeom>
          <a:noFill/>
          <a:ln w="9525">
            <a:noFill/>
            <a:miter lim="800000"/>
            <a:headEnd/>
            <a:tailEnd/>
          </a:ln>
        </p:spPr>
      </p:pic>
      <p:pic>
        <p:nvPicPr>
          <p:cNvPr id="82949" name="Picture 8"/>
          <p:cNvPicPr>
            <a:picLocks noChangeAspect="1" noChangeArrowheads="1"/>
          </p:cNvPicPr>
          <p:nvPr/>
        </p:nvPicPr>
        <p:blipFill>
          <a:blip r:embed="rId5" cstate="print"/>
          <a:srcRect/>
          <a:stretch>
            <a:fillRect/>
          </a:stretch>
        </p:blipFill>
        <p:spPr bwMode="auto">
          <a:xfrm>
            <a:off x="0" y="3495675"/>
            <a:ext cx="7029450" cy="3362325"/>
          </a:xfrm>
          <a:prstGeom prst="rect">
            <a:avLst/>
          </a:prstGeom>
          <a:noFill/>
          <a:ln w="9525">
            <a:noFill/>
            <a:miter lim="800000"/>
            <a:headEnd/>
            <a:tailEnd/>
          </a:ln>
        </p:spPr>
      </p:pic>
      <p:pic>
        <p:nvPicPr>
          <p:cNvPr id="82950" name="Picture 9"/>
          <p:cNvPicPr>
            <a:picLocks noChangeAspect="1" noChangeArrowheads="1"/>
          </p:cNvPicPr>
          <p:nvPr/>
        </p:nvPicPr>
        <p:blipFill>
          <a:blip r:embed="rId6" cstate="print"/>
          <a:srcRect/>
          <a:stretch>
            <a:fillRect/>
          </a:stretch>
        </p:blipFill>
        <p:spPr bwMode="auto">
          <a:xfrm>
            <a:off x="7323138" y="3597275"/>
            <a:ext cx="4679950" cy="326072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3970" name="Picture 7"/>
          <p:cNvPicPr>
            <a:picLocks noChangeAspect="1" noChangeArrowheads="1"/>
          </p:cNvPicPr>
          <p:nvPr/>
        </p:nvPicPr>
        <p:blipFill>
          <a:blip r:embed="rId2" cstate="print"/>
          <a:srcRect/>
          <a:stretch>
            <a:fillRect/>
          </a:stretch>
        </p:blipFill>
        <p:spPr bwMode="auto">
          <a:xfrm>
            <a:off x="0" y="-3175"/>
            <a:ext cx="12220575" cy="6837363"/>
          </a:xfrm>
          <a:prstGeom prst="rect">
            <a:avLst/>
          </a:prstGeom>
          <a:noFill/>
          <a:ln w="9525">
            <a:noFill/>
            <a:miter lim="800000"/>
            <a:headEnd/>
            <a:tailEnd/>
          </a:ln>
        </p:spPr>
      </p:pic>
      <p:sp>
        <p:nvSpPr>
          <p:cNvPr id="80901" name="文本占位符 2"/>
          <p:cNvSpPr>
            <a:spLocks noChangeArrowheads="1"/>
          </p:cNvSpPr>
          <p:nvPr/>
        </p:nvSpPr>
        <p:spPr bwMode="auto">
          <a:xfrm>
            <a:off x="5238750" y="2276475"/>
            <a:ext cx="3797300" cy="1524000"/>
          </a:xfrm>
          <a:prstGeom prst="rect">
            <a:avLst/>
          </a:prstGeom>
          <a:noFill/>
          <a:ln w="9525">
            <a:noFill/>
            <a:miter lim="800000"/>
            <a:headEnd/>
            <a:tailEnd/>
          </a:ln>
        </p:spPr>
        <p:txBody>
          <a:bodyPr/>
          <a:lstStyle/>
          <a:p>
            <a:pPr marL="342900" indent="-342900" eaLnBrk="0" hangingPunct="0">
              <a:spcBef>
                <a:spcPct val="20000"/>
              </a:spcBef>
              <a:buFont typeface="Arial" pitchFamily="34" charset="0"/>
              <a:buNone/>
            </a:pPr>
            <a:endParaRPr lang="zh-CN" altLang="en-US">
              <a:solidFill>
                <a:srgbClr val="000000"/>
              </a:solidFill>
              <a:latin typeface="微软雅黑" pitchFamily="34" charset="-122"/>
              <a:ea typeface="微软雅黑" pitchFamily="34" charset="-122"/>
              <a:sym typeface="微软雅黑" pitchFamily="34" charset="-122"/>
            </a:endParaRPr>
          </a:p>
        </p:txBody>
      </p:sp>
      <p:grpSp>
        <p:nvGrpSpPr>
          <p:cNvPr id="83972" name="Group 6"/>
          <p:cNvGrpSpPr>
            <a:grpSpLocks/>
          </p:cNvGrpSpPr>
          <p:nvPr/>
        </p:nvGrpSpPr>
        <p:grpSpPr bwMode="auto">
          <a:xfrm>
            <a:off x="0" y="1268413"/>
            <a:ext cx="12198350" cy="2511425"/>
            <a:chOff x="0" y="0"/>
            <a:chExt cx="9139459" cy="2367288"/>
          </a:xfrm>
        </p:grpSpPr>
        <p:sp>
          <p:nvSpPr>
            <p:cNvPr id="83974" name="矩形 4"/>
            <p:cNvSpPr>
              <a:spLocks noChangeArrowheads="1"/>
            </p:cNvSpPr>
            <p:nvPr/>
          </p:nvSpPr>
          <p:spPr bwMode="auto">
            <a:xfrm>
              <a:off x="0" y="0"/>
              <a:ext cx="9139459" cy="2367288"/>
            </a:xfrm>
            <a:prstGeom prst="rect">
              <a:avLst/>
            </a:prstGeom>
            <a:solidFill>
              <a:srgbClr val="F2F2F2">
                <a:alpha val="56078"/>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83975" name="TextBox 8"/>
            <p:cNvSpPr>
              <a:spLocks noChangeArrowheads="1"/>
            </p:cNvSpPr>
            <p:nvPr/>
          </p:nvSpPr>
          <p:spPr bwMode="auto">
            <a:xfrm>
              <a:off x="821885" y="176574"/>
              <a:ext cx="8209337" cy="445924"/>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80906" name="TextBox 7"/>
          <p:cNvSpPr>
            <a:spLocks noChangeArrowheads="1"/>
          </p:cNvSpPr>
          <p:nvPr/>
        </p:nvSpPr>
        <p:spPr bwMode="auto">
          <a:xfrm>
            <a:off x="1490663" y="1735138"/>
            <a:ext cx="9577387" cy="701675"/>
          </a:xfrm>
          <a:prstGeom prst="rect">
            <a:avLst/>
          </a:prstGeom>
          <a:noFill/>
          <a:ln w="9525">
            <a:noFill/>
            <a:miter lim="800000"/>
            <a:headEnd/>
            <a:tailEnd/>
          </a:ln>
        </p:spPr>
        <p:txBody>
          <a:bodyPr>
            <a:spAutoFit/>
          </a:bodyPr>
          <a:lstStyle/>
          <a:p>
            <a:pPr marL="285750" indent="-285750"/>
            <a:r>
              <a:rPr lang="zh-CN" altLang="en-US" sz="4000" b="1">
                <a:ea typeface="微软雅黑" pitchFamily="34" charset="-122"/>
                <a:sym typeface="微软雅黑" pitchFamily="34" charset="-122"/>
              </a:rPr>
              <a:t>三、营销效果：褚橙精神，倾国倾橙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delay="0"/>
                                  </p:endCondLst>
                                  <p:childTnLst>
                                    <p:set>
                                      <p:cBhvr>
                                        <p:cTn id="6" dur="1" fill="hold">
                                          <p:stCondLst>
                                            <p:cond delay="0"/>
                                          </p:stCondLst>
                                        </p:cTn>
                                        <p:tgtEl>
                                          <p:spTgt spid="80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0906"/>
                                        </p:tgtEl>
                                        <p:attrNameLst>
                                          <p:attrName>style.visibility</p:attrName>
                                        </p:attrNameLst>
                                      </p:cBhvr>
                                      <p:to>
                                        <p:strVal val="visible"/>
                                      </p:to>
                                    </p:set>
                                    <p:animEffect>
                                      <p:cBhvr>
                                        <p:cTn id="11" dur="500"/>
                                        <p:tgtEl>
                                          <p:spTgt spid="80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bldLvl="0" autoUpdateAnimBg="0"/>
      <p:bldP spid="80906"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2" descr="orange_img4_28"/>
          <p:cNvPicPr>
            <a:picLocks noChangeAspect="1" noChangeArrowheads="1"/>
          </p:cNvPicPr>
          <p:nvPr/>
        </p:nvPicPr>
        <p:blipFill>
          <a:blip r:embed="rId2" cstate="print"/>
          <a:srcRect l="60286" r="30359" b="40224"/>
          <a:stretch>
            <a:fillRect/>
          </a:stretch>
        </p:blipFill>
        <p:spPr bwMode="auto">
          <a:xfrm>
            <a:off x="7827963" y="0"/>
            <a:ext cx="4370387" cy="2636838"/>
          </a:xfrm>
          <a:prstGeom prst="rect">
            <a:avLst/>
          </a:prstGeom>
          <a:noFill/>
          <a:ln w="9525">
            <a:noFill/>
            <a:miter lim="800000"/>
            <a:headEnd/>
            <a:tailEnd/>
          </a:ln>
        </p:spPr>
      </p:pic>
      <p:pic>
        <p:nvPicPr>
          <p:cNvPr id="48131" name="Picture 11" descr="orange_img4_28"/>
          <p:cNvPicPr>
            <a:picLocks noChangeAspect="1" noChangeArrowheads="1"/>
          </p:cNvPicPr>
          <p:nvPr/>
        </p:nvPicPr>
        <p:blipFill>
          <a:blip r:embed="rId2" cstate="print"/>
          <a:srcRect l="60286" r="30359" b="40224"/>
          <a:stretch>
            <a:fillRect/>
          </a:stretch>
        </p:blipFill>
        <p:spPr bwMode="auto">
          <a:xfrm>
            <a:off x="0" y="0"/>
            <a:ext cx="7958138" cy="6858000"/>
          </a:xfrm>
          <a:prstGeom prst="rect">
            <a:avLst/>
          </a:prstGeom>
          <a:noFill/>
          <a:ln w="9525">
            <a:noFill/>
            <a:miter lim="800000"/>
            <a:headEnd/>
            <a:tailEnd/>
          </a:ln>
        </p:spPr>
      </p:pic>
      <p:grpSp>
        <p:nvGrpSpPr>
          <p:cNvPr id="48132" name="Group 16"/>
          <p:cNvGrpSpPr>
            <a:grpSpLocks/>
          </p:cNvGrpSpPr>
          <p:nvPr/>
        </p:nvGrpSpPr>
        <p:grpSpPr bwMode="auto">
          <a:xfrm>
            <a:off x="0" y="0"/>
            <a:ext cx="12198350" cy="6858000"/>
            <a:chOff x="0" y="0"/>
            <a:chExt cx="7684" cy="4320"/>
          </a:xfrm>
        </p:grpSpPr>
        <p:pic>
          <p:nvPicPr>
            <p:cNvPr id="48145" name="Picture 13" descr="orange_img4_28"/>
            <p:cNvPicPr>
              <a:picLocks noChangeAspect="1" noChangeArrowheads="1"/>
            </p:cNvPicPr>
            <p:nvPr/>
          </p:nvPicPr>
          <p:blipFill>
            <a:blip r:embed="rId3" cstate="print"/>
            <a:srcRect r="60286"/>
            <a:stretch>
              <a:fillRect/>
            </a:stretch>
          </p:blipFill>
          <p:spPr bwMode="auto">
            <a:xfrm flipH="1">
              <a:off x="4931" y="1652"/>
              <a:ext cx="2753" cy="2668"/>
            </a:xfrm>
            <a:prstGeom prst="rect">
              <a:avLst/>
            </a:prstGeom>
            <a:noFill/>
            <a:ln w="9525">
              <a:noFill/>
              <a:miter lim="800000"/>
              <a:headEnd/>
              <a:tailEnd/>
            </a:ln>
          </p:spPr>
        </p:pic>
        <p:pic>
          <p:nvPicPr>
            <p:cNvPr id="48146" name="Picture 14" descr="orange_img4_28"/>
            <p:cNvPicPr>
              <a:picLocks noChangeAspect="1" noChangeArrowheads="1"/>
            </p:cNvPicPr>
            <p:nvPr/>
          </p:nvPicPr>
          <p:blipFill>
            <a:blip r:embed="rId3" cstate="print"/>
            <a:srcRect l="30359" r="60286" b="40224"/>
            <a:stretch>
              <a:fillRect/>
            </a:stretch>
          </p:blipFill>
          <p:spPr bwMode="auto">
            <a:xfrm flipH="1">
              <a:off x="0" y="0"/>
              <a:ext cx="5013" cy="4320"/>
            </a:xfrm>
            <a:prstGeom prst="rect">
              <a:avLst/>
            </a:prstGeom>
            <a:noFill/>
            <a:ln w="9525">
              <a:noFill/>
              <a:miter lim="800000"/>
              <a:headEnd/>
              <a:tailEnd/>
            </a:ln>
          </p:spPr>
        </p:pic>
        <p:pic>
          <p:nvPicPr>
            <p:cNvPr id="48147" name="Picture 15" descr="orange_img4_28"/>
            <p:cNvPicPr>
              <a:picLocks noChangeAspect="1" noChangeArrowheads="1"/>
            </p:cNvPicPr>
            <p:nvPr/>
          </p:nvPicPr>
          <p:blipFill>
            <a:blip r:embed="rId3" cstate="print"/>
            <a:srcRect l="30359" r="60286" b="40224"/>
            <a:stretch>
              <a:fillRect/>
            </a:stretch>
          </p:blipFill>
          <p:spPr bwMode="auto">
            <a:xfrm flipH="1">
              <a:off x="4931" y="0"/>
              <a:ext cx="2753" cy="1661"/>
            </a:xfrm>
            <a:prstGeom prst="rect">
              <a:avLst/>
            </a:prstGeom>
            <a:noFill/>
            <a:ln w="9525">
              <a:noFill/>
              <a:miter lim="800000"/>
              <a:headEnd/>
              <a:tailEnd/>
            </a:ln>
          </p:spPr>
        </p:pic>
      </p:grpSp>
      <p:pic>
        <p:nvPicPr>
          <p:cNvPr id="48133" name="Picture 2" descr="orange_img4_28"/>
          <p:cNvPicPr>
            <a:picLocks noChangeAspect="1" noChangeArrowheads="1"/>
          </p:cNvPicPr>
          <p:nvPr/>
        </p:nvPicPr>
        <p:blipFill>
          <a:blip r:embed="rId2" cstate="print"/>
          <a:srcRect l="60286"/>
          <a:stretch>
            <a:fillRect/>
          </a:stretch>
        </p:blipFill>
        <p:spPr bwMode="auto">
          <a:xfrm>
            <a:off x="7827963" y="2622550"/>
            <a:ext cx="4370387" cy="4235450"/>
          </a:xfrm>
          <a:prstGeom prst="rect">
            <a:avLst/>
          </a:prstGeom>
          <a:noFill/>
          <a:ln w="9525">
            <a:noFill/>
            <a:miter lim="800000"/>
            <a:headEnd/>
            <a:tailEnd/>
          </a:ln>
        </p:spPr>
      </p:pic>
      <p:pic>
        <p:nvPicPr>
          <p:cNvPr id="48134" name="Picture 3" descr="orange_img4_28"/>
          <p:cNvPicPr>
            <a:picLocks noChangeAspect="1" noChangeArrowheads="1"/>
          </p:cNvPicPr>
          <p:nvPr/>
        </p:nvPicPr>
        <p:blipFill>
          <a:blip r:embed="rId2" cstate="print"/>
          <a:srcRect l="60286" r="30359" b="40224"/>
          <a:stretch>
            <a:fillRect/>
          </a:stretch>
        </p:blipFill>
        <p:spPr bwMode="auto">
          <a:xfrm>
            <a:off x="0" y="0"/>
            <a:ext cx="7958138" cy="6858000"/>
          </a:xfrm>
          <a:prstGeom prst="rect">
            <a:avLst/>
          </a:prstGeom>
          <a:noFill/>
          <a:ln w="9525">
            <a:noFill/>
            <a:miter lim="800000"/>
            <a:headEnd/>
            <a:tailEnd/>
          </a:ln>
        </p:spPr>
      </p:pic>
      <p:pic>
        <p:nvPicPr>
          <p:cNvPr id="48135" name="Picture 4" descr="orange_img4_28"/>
          <p:cNvPicPr>
            <a:picLocks noChangeAspect="1" noChangeArrowheads="1"/>
          </p:cNvPicPr>
          <p:nvPr/>
        </p:nvPicPr>
        <p:blipFill>
          <a:blip r:embed="rId2" cstate="print"/>
          <a:srcRect l="60286" r="30359" b="40224"/>
          <a:stretch>
            <a:fillRect/>
          </a:stretch>
        </p:blipFill>
        <p:spPr bwMode="auto">
          <a:xfrm>
            <a:off x="7827963" y="0"/>
            <a:ext cx="4370387" cy="2636838"/>
          </a:xfrm>
          <a:prstGeom prst="rect">
            <a:avLst/>
          </a:prstGeom>
          <a:noFill/>
          <a:ln w="9525">
            <a:noFill/>
            <a:miter lim="800000"/>
            <a:headEnd/>
            <a:tailEnd/>
          </a:ln>
        </p:spPr>
      </p:pic>
      <p:sp>
        <p:nvSpPr>
          <p:cNvPr id="48136" name="TextBox 6"/>
          <p:cNvSpPr>
            <a:spLocks noChangeArrowheads="1"/>
          </p:cNvSpPr>
          <p:nvPr/>
        </p:nvSpPr>
        <p:spPr bwMode="auto">
          <a:xfrm>
            <a:off x="993775" y="263525"/>
            <a:ext cx="2587625" cy="1300163"/>
          </a:xfrm>
          <a:prstGeom prst="rect">
            <a:avLst/>
          </a:prstGeom>
          <a:noFill/>
          <a:ln w="9525">
            <a:noFill/>
            <a:miter lim="800000"/>
            <a:headEnd/>
            <a:tailEnd/>
          </a:ln>
        </p:spPr>
        <p:txBody>
          <a:bodyPr>
            <a:spAutoFit/>
          </a:bodyPr>
          <a:lstStyle/>
          <a:p>
            <a:pPr>
              <a:lnSpc>
                <a:spcPct val="120000"/>
              </a:lnSpc>
              <a:buFont typeface="Arial" pitchFamily="34" charset="0"/>
              <a:buNone/>
            </a:pPr>
            <a:r>
              <a:rPr lang="zh-CN" altLang="en-US" sz="6600" b="1">
                <a:solidFill>
                  <a:srgbClr val="FF9300"/>
                </a:solidFill>
                <a:latin typeface="微软雅黑" pitchFamily="34" charset="-122"/>
                <a:ea typeface="微软雅黑" pitchFamily="34" charset="-122"/>
              </a:rPr>
              <a:t>目录</a:t>
            </a:r>
            <a:endParaRPr lang="en-US" altLang="zh-CN" sz="6600" b="1">
              <a:solidFill>
                <a:srgbClr val="FF9300"/>
              </a:solidFill>
              <a:latin typeface="微软雅黑" pitchFamily="34" charset="-122"/>
              <a:ea typeface="微软雅黑" pitchFamily="34" charset="-122"/>
            </a:endParaRPr>
          </a:p>
        </p:txBody>
      </p:sp>
      <p:sp>
        <p:nvSpPr>
          <p:cNvPr id="48137" name="椭圆 11"/>
          <p:cNvSpPr>
            <a:spLocks noChangeArrowheads="1"/>
          </p:cNvSpPr>
          <p:nvPr/>
        </p:nvSpPr>
        <p:spPr bwMode="auto">
          <a:xfrm>
            <a:off x="1203325" y="5118100"/>
            <a:ext cx="720725" cy="712788"/>
          </a:xfrm>
          <a:prstGeom prst="ellipse">
            <a:avLst/>
          </a:prstGeom>
          <a:solidFill>
            <a:srgbClr val="FF8C00"/>
          </a:solidFill>
          <a:ln w="25400">
            <a:solidFill>
              <a:schemeClr val="bg1"/>
            </a:solidFill>
            <a:round/>
            <a:headEnd/>
            <a:tailEnd/>
          </a:ln>
        </p:spPr>
        <p:txBody>
          <a:bodyPr anchor="ctr"/>
          <a:lstStyle/>
          <a:p>
            <a:pPr algn="ctr">
              <a:buFont typeface="Arial" pitchFamily="34" charset="0"/>
              <a:buNone/>
            </a:pPr>
            <a:r>
              <a:rPr lang="zh-CN" altLang="en-US" sz="2800" b="1">
                <a:solidFill>
                  <a:srgbClr val="FFFFFF"/>
                </a:solidFill>
                <a:latin typeface="微软雅黑" pitchFamily="34" charset="-122"/>
                <a:ea typeface="微软雅黑" pitchFamily="34" charset="-122"/>
                <a:sym typeface="微软雅黑" pitchFamily="34" charset="-122"/>
              </a:rPr>
              <a:t>四</a:t>
            </a:r>
          </a:p>
        </p:txBody>
      </p:sp>
      <p:sp>
        <p:nvSpPr>
          <p:cNvPr id="48138" name="椭圆 10"/>
          <p:cNvSpPr>
            <a:spLocks noChangeArrowheads="1"/>
          </p:cNvSpPr>
          <p:nvPr/>
        </p:nvSpPr>
        <p:spPr bwMode="auto">
          <a:xfrm>
            <a:off x="1203325" y="4183063"/>
            <a:ext cx="720725" cy="712787"/>
          </a:xfrm>
          <a:prstGeom prst="ellipse">
            <a:avLst/>
          </a:prstGeom>
          <a:solidFill>
            <a:srgbClr val="FF8C00"/>
          </a:solidFill>
          <a:ln w="25400">
            <a:solidFill>
              <a:schemeClr val="bg1"/>
            </a:solidFill>
            <a:round/>
            <a:headEnd/>
            <a:tailEnd/>
          </a:ln>
        </p:spPr>
        <p:txBody>
          <a:bodyPr anchor="ctr"/>
          <a:lstStyle/>
          <a:p>
            <a:pPr algn="ctr">
              <a:buFont typeface="Arial" pitchFamily="34" charset="0"/>
              <a:buNone/>
            </a:pPr>
            <a:r>
              <a:rPr lang="zh-CN" altLang="en-US" sz="2800" b="1">
                <a:solidFill>
                  <a:srgbClr val="FFFFFF"/>
                </a:solidFill>
                <a:latin typeface="微软雅黑" pitchFamily="34" charset="-122"/>
                <a:ea typeface="微软雅黑" pitchFamily="34" charset="-122"/>
                <a:sym typeface="微软雅黑" pitchFamily="34" charset="-122"/>
              </a:rPr>
              <a:t>三</a:t>
            </a:r>
          </a:p>
        </p:txBody>
      </p:sp>
      <p:sp>
        <p:nvSpPr>
          <p:cNvPr id="48139" name="椭圆 8"/>
          <p:cNvSpPr>
            <a:spLocks noChangeArrowheads="1"/>
          </p:cNvSpPr>
          <p:nvPr/>
        </p:nvSpPr>
        <p:spPr bwMode="auto">
          <a:xfrm>
            <a:off x="1203325" y="2303463"/>
            <a:ext cx="720725" cy="712787"/>
          </a:xfrm>
          <a:prstGeom prst="ellipse">
            <a:avLst/>
          </a:prstGeom>
          <a:solidFill>
            <a:srgbClr val="FF8C00"/>
          </a:solidFill>
          <a:ln w="25400">
            <a:solidFill>
              <a:schemeClr val="bg1"/>
            </a:solidFill>
            <a:round/>
            <a:headEnd/>
            <a:tailEnd/>
          </a:ln>
        </p:spPr>
        <p:txBody>
          <a:bodyPr anchor="ctr"/>
          <a:lstStyle/>
          <a:p>
            <a:pPr algn="ctr">
              <a:buFont typeface="Arial" pitchFamily="34" charset="0"/>
              <a:buNone/>
            </a:pPr>
            <a:r>
              <a:rPr lang="zh-CN" altLang="en-US" sz="2800" b="1">
                <a:solidFill>
                  <a:srgbClr val="FFFFFF"/>
                </a:solidFill>
                <a:latin typeface="微软雅黑" pitchFamily="34" charset="-122"/>
                <a:ea typeface="微软雅黑" pitchFamily="34" charset="-122"/>
                <a:sym typeface="微软雅黑" pitchFamily="34" charset="-122"/>
              </a:rPr>
              <a:t>一</a:t>
            </a:r>
          </a:p>
        </p:txBody>
      </p:sp>
      <p:sp>
        <p:nvSpPr>
          <p:cNvPr id="48140" name="椭圆 9"/>
          <p:cNvSpPr>
            <a:spLocks noChangeArrowheads="1"/>
          </p:cNvSpPr>
          <p:nvPr/>
        </p:nvSpPr>
        <p:spPr bwMode="auto">
          <a:xfrm>
            <a:off x="1203325" y="3246438"/>
            <a:ext cx="720725" cy="712787"/>
          </a:xfrm>
          <a:prstGeom prst="ellipse">
            <a:avLst/>
          </a:prstGeom>
          <a:solidFill>
            <a:srgbClr val="FF8C00"/>
          </a:solidFill>
          <a:ln w="25400">
            <a:solidFill>
              <a:schemeClr val="bg1"/>
            </a:solidFill>
            <a:round/>
            <a:headEnd/>
            <a:tailEnd/>
          </a:ln>
        </p:spPr>
        <p:txBody>
          <a:bodyPr anchor="ctr"/>
          <a:lstStyle/>
          <a:p>
            <a:pPr algn="ctr">
              <a:buFont typeface="Arial" pitchFamily="34" charset="0"/>
              <a:buNone/>
            </a:pPr>
            <a:r>
              <a:rPr lang="zh-CN" altLang="en-US" sz="2800" b="1">
                <a:solidFill>
                  <a:srgbClr val="FFFFFF"/>
                </a:solidFill>
                <a:latin typeface="微软雅黑" pitchFamily="34" charset="-122"/>
                <a:ea typeface="微软雅黑" pitchFamily="34" charset="-122"/>
                <a:sym typeface="微软雅黑" pitchFamily="34" charset="-122"/>
              </a:rPr>
              <a:t>二</a:t>
            </a:r>
          </a:p>
        </p:txBody>
      </p:sp>
      <p:sp>
        <p:nvSpPr>
          <p:cNvPr id="59406" name="TextBox 7"/>
          <p:cNvSpPr>
            <a:spLocks noChangeArrowheads="1"/>
          </p:cNvSpPr>
          <p:nvPr/>
        </p:nvSpPr>
        <p:spPr bwMode="auto">
          <a:xfrm>
            <a:off x="2014538" y="2276475"/>
            <a:ext cx="6986587" cy="641350"/>
          </a:xfrm>
          <a:prstGeom prst="rect">
            <a:avLst/>
          </a:prstGeom>
          <a:noFill/>
          <a:ln w="9525">
            <a:noFill/>
            <a:miter lim="800000"/>
            <a:headEnd/>
            <a:tailEnd/>
          </a:ln>
        </p:spPr>
        <p:txBody>
          <a:bodyPr>
            <a:spAutoFit/>
          </a:bodyPr>
          <a:lstStyle/>
          <a:p>
            <a:pPr marL="285750" indent="-285750"/>
            <a:r>
              <a:rPr lang="zh-CN" altLang="en-US" sz="3600" b="1">
                <a:ea typeface="微软雅黑" pitchFamily="34" charset="-122"/>
                <a:sym typeface="微软雅黑" pitchFamily="34" charset="-122"/>
              </a:rPr>
              <a:t>背景分析：屌丝身份的成功逆袭</a:t>
            </a:r>
            <a:endParaRPr lang="en-US" sz="3600" b="1">
              <a:ea typeface="微软雅黑" pitchFamily="34" charset="-122"/>
              <a:sym typeface="微软雅黑" pitchFamily="34" charset="-122"/>
            </a:endParaRPr>
          </a:p>
        </p:txBody>
      </p:sp>
      <p:sp>
        <p:nvSpPr>
          <p:cNvPr id="2" name="TextBox 7"/>
          <p:cNvSpPr>
            <a:spLocks noChangeArrowheads="1"/>
          </p:cNvSpPr>
          <p:nvPr/>
        </p:nvSpPr>
        <p:spPr bwMode="auto">
          <a:xfrm>
            <a:off x="2006600" y="3267075"/>
            <a:ext cx="6986588" cy="641350"/>
          </a:xfrm>
          <a:prstGeom prst="rect">
            <a:avLst/>
          </a:prstGeom>
          <a:noFill/>
          <a:ln w="9525">
            <a:noFill/>
            <a:miter lim="800000"/>
            <a:headEnd/>
            <a:tailEnd/>
          </a:ln>
        </p:spPr>
        <p:txBody>
          <a:bodyPr>
            <a:spAutoFit/>
          </a:bodyPr>
          <a:lstStyle/>
          <a:p>
            <a:pPr marL="285750" indent="-285750"/>
            <a:r>
              <a:rPr lang="zh-CN" sz="3600" b="1">
                <a:ea typeface="微软雅黑" pitchFamily="34" charset="-122"/>
                <a:sym typeface="微软雅黑" pitchFamily="34" charset="-122"/>
              </a:rPr>
              <a:t>营销策略</a:t>
            </a:r>
            <a:r>
              <a:rPr lang="zh-CN" altLang="en-US" sz="3600" b="1">
                <a:ea typeface="微软雅黑" pitchFamily="34" charset="-122"/>
                <a:sym typeface="微软雅黑" pitchFamily="34" charset="-122"/>
              </a:rPr>
              <a:t>：</a:t>
            </a:r>
            <a:r>
              <a:rPr lang="zh-CN" sz="3600" b="1">
                <a:ea typeface="微软雅黑" pitchFamily="34" charset="-122"/>
                <a:sym typeface="微软雅黑" pitchFamily="34" charset="-122"/>
              </a:rPr>
              <a:t>借势微博，引爆电商</a:t>
            </a:r>
            <a:endParaRPr lang="en-US" sz="3600" b="1">
              <a:ea typeface="微软雅黑" pitchFamily="34" charset="-122"/>
              <a:sym typeface="微软雅黑" pitchFamily="34" charset="-122"/>
            </a:endParaRPr>
          </a:p>
        </p:txBody>
      </p:sp>
      <p:sp>
        <p:nvSpPr>
          <p:cNvPr id="3" name="TextBox 7"/>
          <p:cNvSpPr>
            <a:spLocks noChangeArrowheads="1"/>
          </p:cNvSpPr>
          <p:nvPr/>
        </p:nvSpPr>
        <p:spPr bwMode="auto">
          <a:xfrm>
            <a:off x="2006600" y="4183063"/>
            <a:ext cx="6986588" cy="1190625"/>
          </a:xfrm>
          <a:prstGeom prst="rect">
            <a:avLst/>
          </a:prstGeom>
          <a:noFill/>
          <a:ln w="9525">
            <a:noFill/>
            <a:miter lim="800000"/>
            <a:headEnd/>
            <a:tailEnd/>
          </a:ln>
        </p:spPr>
        <p:txBody>
          <a:bodyPr>
            <a:spAutoFit/>
          </a:bodyPr>
          <a:lstStyle/>
          <a:p>
            <a:pPr marL="285750" indent="-285750"/>
            <a:r>
              <a:rPr lang="zh-CN" altLang="en-US" sz="3600" b="1">
                <a:ea typeface="微软雅黑" pitchFamily="34" charset="-122"/>
                <a:sym typeface="微软雅黑" pitchFamily="34" charset="-122"/>
              </a:rPr>
              <a:t>营销效果：褚橙精神，倾国倾橙</a:t>
            </a:r>
          </a:p>
          <a:p>
            <a:pPr marL="285750" indent="-285750"/>
            <a:endParaRPr lang="en-US" altLang="zh-CN" sz="3600" b="1">
              <a:ea typeface="微软雅黑" pitchFamily="34" charset="-122"/>
              <a:sym typeface="微软雅黑" pitchFamily="34" charset="-122"/>
            </a:endParaRPr>
          </a:p>
        </p:txBody>
      </p:sp>
      <p:sp>
        <p:nvSpPr>
          <p:cNvPr id="4" name="TextBox 7"/>
          <p:cNvSpPr>
            <a:spLocks noChangeArrowheads="1"/>
          </p:cNvSpPr>
          <p:nvPr/>
        </p:nvSpPr>
        <p:spPr bwMode="auto">
          <a:xfrm>
            <a:off x="2006600" y="5138738"/>
            <a:ext cx="6986588" cy="641350"/>
          </a:xfrm>
          <a:prstGeom prst="rect">
            <a:avLst/>
          </a:prstGeom>
          <a:noFill/>
          <a:ln w="9525">
            <a:noFill/>
            <a:miter lim="800000"/>
            <a:headEnd/>
            <a:tailEnd/>
          </a:ln>
        </p:spPr>
        <p:txBody>
          <a:bodyPr>
            <a:spAutoFit/>
          </a:bodyPr>
          <a:lstStyle/>
          <a:p>
            <a:pPr marL="285750" indent="-285750"/>
            <a:r>
              <a:rPr lang="en-US" sz="3600" b="1">
                <a:ea typeface="微软雅黑" pitchFamily="34" charset="-122"/>
                <a:sym typeface="微软雅黑" pitchFamily="34" charset="-122"/>
              </a:rPr>
              <a:t>行业影响</a:t>
            </a:r>
            <a:r>
              <a:rPr lang="zh-CN" altLang="en-US" sz="3600" b="1">
                <a:ea typeface="微软雅黑" pitchFamily="34" charset="-122"/>
                <a:sym typeface="微软雅黑" pitchFamily="34" charset="-122"/>
              </a:rPr>
              <a:t>：</a:t>
            </a:r>
            <a:r>
              <a:rPr lang="en-US" sz="3600" b="1">
                <a:ea typeface="微软雅黑" pitchFamily="34" charset="-122"/>
                <a:sym typeface="微软雅黑" pitchFamily="34" charset="-122"/>
              </a:rPr>
              <a:t>农</a:t>
            </a:r>
            <a:r>
              <a:rPr lang="zh-CN" altLang="en-US" sz="3600" b="1">
                <a:ea typeface="微软雅黑" pitchFamily="34" charset="-122"/>
                <a:sym typeface="微软雅黑" pitchFamily="34" charset="-122"/>
              </a:rPr>
              <a:t>副产品的触网救赎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406"/>
                                        </p:tgtEl>
                                        <p:attrNameLst>
                                          <p:attrName>style.visibility</p:attrName>
                                        </p:attrNameLst>
                                      </p:cBhvr>
                                      <p:to>
                                        <p:strVal val="visible"/>
                                      </p:to>
                                    </p:set>
                                    <p:animEffect>
                                      <p:cBhvr>
                                        <p:cTn id="7" dur="500"/>
                                        <p:tgtEl>
                                          <p:spTgt spid="59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6" grpId="0" bldLvl="0" autoUpdateAnimBg="0"/>
      <p:bldP spid="2" grpId="0" bldLvl="0" autoUpdateAnimBg="0"/>
      <p:bldP spid="3" grpId="0" bldLvl="0" autoUpdateAnimBg="0"/>
      <p:bldP spid="4"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84994" name="Group 6"/>
          <p:cNvGrpSpPr>
            <a:grpSpLocks/>
          </p:cNvGrpSpPr>
          <p:nvPr/>
        </p:nvGrpSpPr>
        <p:grpSpPr bwMode="auto">
          <a:xfrm>
            <a:off x="769938" y="0"/>
            <a:ext cx="4105275" cy="5013325"/>
            <a:chOff x="0" y="0"/>
            <a:chExt cx="9139459" cy="2367288"/>
          </a:xfrm>
        </p:grpSpPr>
        <p:sp>
          <p:nvSpPr>
            <p:cNvPr id="84997" name="矩形 4"/>
            <p:cNvSpPr>
              <a:spLocks noChangeArrowheads="1"/>
            </p:cNvSpPr>
            <p:nvPr/>
          </p:nvSpPr>
          <p:spPr bwMode="auto">
            <a:xfrm>
              <a:off x="0" y="0"/>
              <a:ext cx="9139459" cy="2367288"/>
            </a:xfrm>
            <a:prstGeom prst="rect">
              <a:avLst/>
            </a:prstGeom>
            <a:solidFill>
              <a:srgbClr val="F2F2F2">
                <a:alpha val="79999"/>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84998" name="TextBox 8"/>
            <p:cNvSpPr>
              <a:spLocks noChangeArrowheads="1"/>
            </p:cNvSpPr>
            <p:nvPr/>
          </p:nvSpPr>
          <p:spPr bwMode="auto">
            <a:xfrm>
              <a:off x="823470" y="176909"/>
              <a:ext cx="8209963" cy="223386"/>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84995" name="TextBox 6"/>
          <p:cNvSpPr>
            <a:spLocks noChangeArrowheads="1"/>
          </p:cNvSpPr>
          <p:nvPr/>
        </p:nvSpPr>
        <p:spPr bwMode="auto">
          <a:xfrm>
            <a:off x="1130300" y="260350"/>
            <a:ext cx="3544888" cy="4676775"/>
          </a:xfrm>
          <a:prstGeom prst="rect">
            <a:avLst/>
          </a:prstGeom>
          <a:noFill/>
          <a:ln w="9525">
            <a:noFill/>
            <a:miter lim="800000"/>
            <a:headEnd/>
            <a:tailEnd/>
          </a:ln>
        </p:spPr>
        <p:txBody>
          <a:bodyPr>
            <a:spAutoFit/>
          </a:bodyPr>
          <a:lstStyle/>
          <a:p>
            <a:pPr>
              <a:lnSpc>
                <a:spcPct val="150000"/>
              </a:lnSpc>
              <a:buFont typeface="Arial" pitchFamily="34" charset="0"/>
              <a:buNone/>
            </a:pPr>
            <a:r>
              <a:rPr lang="zh-CN" altLang="en-US" sz="2800" b="1">
                <a:solidFill>
                  <a:srgbClr val="FF9300"/>
                </a:solidFill>
                <a:latin typeface="微软雅黑" pitchFamily="34" charset="-122"/>
                <a:ea typeface="微软雅黑" pitchFamily="34" charset="-122"/>
                <a:sym typeface="微软雅黑" pitchFamily="34" charset="-122"/>
              </a:rPr>
              <a:t>第一批褚橙，</a:t>
            </a:r>
            <a:r>
              <a:rPr lang="en-US" altLang="zh-CN" sz="2800" b="1">
                <a:solidFill>
                  <a:srgbClr val="FF9300"/>
                </a:solidFill>
                <a:latin typeface="微软雅黑" pitchFamily="34" charset="-122"/>
                <a:ea typeface="微软雅黑" pitchFamily="34" charset="-122"/>
                <a:sym typeface="微软雅黑" pitchFamily="34" charset="-122"/>
              </a:rPr>
              <a:t>4000</a:t>
            </a:r>
            <a:r>
              <a:rPr lang="zh-CN" altLang="en-US" sz="2800" b="1">
                <a:solidFill>
                  <a:srgbClr val="FF9300"/>
                </a:solidFill>
                <a:latin typeface="微软雅黑" pitchFamily="34" charset="-122"/>
                <a:ea typeface="微软雅黑" pitchFamily="34" charset="-122"/>
                <a:sym typeface="微软雅黑" pitchFamily="34" charset="-122"/>
              </a:rPr>
              <a:t>箱，不到一周售罄</a:t>
            </a:r>
          </a:p>
          <a:p>
            <a:pPr>
              <a:lnSpc>
                <a:spcPct val="150000"/>
              </a:lnSpc>
              <a:buFont typeface="Arial" pitchFamily="34" charset="0"/>
              <a:buNone/>
            </a:pPr>
            <a:endParaRPr lang="zh-CN" altLang="en-US">
              <a:solidFill>
                <a:srgbClr val="595959"/>
              </a:solidFill>
              <a:latin typeface="微软雅黑" pitchFamily="34" charset="-122"/>
              <a:ea typeface="微软雅黑" pitchFamily="34" charset="-122"/>
              <a:sym typeface="微软雅黑" pitchFamily="34" charset="-122"/>
            </a:endParaRPr>
          </a:p>
          <a:p>
            <a:pPr>
              <a:lnSpc>
                <a:spcPct val="150000"/>
              </a:lnSpc>
              <a:buFont typeface="Arial" pitchFamily="34" charset="0"/>
              <a:buNone/>
            </a:pPr>
            <a:r>
              <a:rPr lang="zh-CN" altLang="en-US">
                <a:solidFill>
                  <a:srgbClr val="595959"/>
                </a:solidFill>
                <a:latin typeface="微软雅黑" pitchFamily="34" charset="-122"/>
                <a:ea typeface="微软雅黑" pitchFamily="34" charset="-122"/>
                <a:sym typeface="微软雅黑" pitchFamily="34" charset="-122"/>
              </a:rPr>
              <a:t>——第一批褚橙，共装</a:t>
            </a:r>
            <a:r>
              <a:rPr lang="en-US" altLang="zh-CN">
                <a:solidFill>
                  <a:srgbClr val="595959"/>
                </a:solidFill>
                <a:latin typeface="微软雅黑" pitchFamily="34" charset="-122"/>
                <a:ea typeface="微软雅黑" pitchFamily="34" charset="-122"/>
                <a:sym typeface="微软雅黑" pitchFamily="34" charset="-122"/>
              </a:rPr>
              <a:t>4000</a:t>
            </a:r>
            <a:r>
              <a:rPr lang="zh-CN" altLang="en-US">
                <a:solidFill>
                  <a:srgbClr val="595959"/>
                </a:solidFill>
                <a:latin typeface="微软雅黑" pitchFamily="34" charset="-122"/>
                <a:ea typeface="微软雅黑" pitchFamily="34" charset="-122"/>
                <a:sym typeface="微软雅黑" pitchFamily="34" charset="-122"/>
              </a:rPr>
              <a:t>箱，每箱装二三十个，上贴橙叶形状的</a:t>
            </a:r>
            <a:r>
              <a:rPr lang="en-US" altLang="zh-CN">
                <a:solidFill>
                  <a:srgbClr val="595959"/>
                </a:solidFill>
                <a:latin typeface="微软雅黑" pitchFamily="34" charset="-122"/>
                <a:ea typeface="微软雅黑" pitchFamily="34" charset="-122"/>
                <a:sym typeface="微软雅黑" pitchFamily="34" charset="-122"/>
              </a:rPr>
              <a:t>Logo</a:t>
            </a:r>
            <a:r>
              <a:rPr lang="zh-CN" altLang="en-US">
                <a:solidFill>
                  <a:srgbClr val="595959"/>
                </a:solidFill>
                <a:latin typeface="微软雅黑" pitchFamily="34" charset="-122"/>
                <a:ea typeface="微软雅黑" pitchFamily="34" charset="-122"/>
                <a:sym typeface="微软雅黑" pitchFamily="34" charset="-122"/>
              </a:rPr>
              <a:t>。</a:t>
            </a:r>
            <a:r>
              <a:rPr lang="en-US" altLang="zh-CN">
                <a:solidFill>
                  <a:srgbClr val="595959"/>
                </a:solidFill>
                <a:latin typeface="微软雅黑" pitchFamily="34" charset="-122"/>
                <a:ea typeface="微软雅黑" pitchFamily="34" charset="-122"/>
                <a:sym typeface="微软雅黑" pitchFamily="34" charset="-122"/>
              </a:rPr>
              <a:t>11</a:t>
            </a:r>
            <a:r>
              <a:rPr lang="zh-CN" altLang="en-US">
                <a:solidFill>
                  <a:srgbClr val="595959"/>
                </a:solidFill>
                <a:latin typeface="微软雅黑" pitchFamily="34" charset="-122"/>
                <a:ea typeface="微软雅黑" pitchFamily="34" charset="-122"/>
                <a:sym typeface="微软雅黑" pitchFamily="34" charset="-122"/>
              </a:rPr>
              <a:t>月</a:t>
            </a:r>
            <a:r>
              <a:rPr lang="en-US" altLang="zh-CN">
                <a:solidFill>
                  <a:srgbClr val="595959"/>
                </a:solidFill>
                <a:latin typeface="微软雅黑" pitchFamily="34" charset="-122"/>
                <a:ea typeface="微软雅黑" pitchFamily="34" charset="-122"/>
                <a:sym typeface="微软雅黑" pitchFamily="34" charset="-122"/>
              </a:rPr>
              <a:t>5</a:t>
            </a:r>
            <a:r>
              <a:rPr lang="zh-CN" altLang="en-US">
                <a:solidFill>
                  <a:srgbClr val="595959"/>
                </a:solidFill>
                <a:latin typeface="微软雅黑" pitchFamily="34" charset="-122"/>
                <a:ea typeface="微软雅黑" pitchFamily="34" charset="-122"/>
                <a:sym typeface="微软雅黑" pitchFamily="34" charset="-122"/>
              </a:rPr>
              <a:t>日凌晨本来生活正式发售褚橙</a:t>
            </a:r>
            <a:r>
              <a:rPr lang="en-US" altLang="zh-CN">
                <a:solidFill>
                  <a:srgbClr val="595959"/>
                </a:solidFill>
                <a:latin typeface="微软雅黑" pitchFamily="34" charset="-122"/>
                <a:ea typeface="微软雅黑" pitchFamily="34" charset="-122"/>
                <a:sym typeface="微软雅黑" pitchFamily="34" charset="-122"/>
              </a:rPr>
              <a:t>(</a:t>
            </a:r>
            <a:r>
              <a:rPr lang="zh-CN" altLang="en-US">
                <a:solidFill>
                  <a:srgbClr val="595959"/>
                </a:solidFill>
                <a:latin typeface="微软雅黑" pitchFamily="34" charset="-122"/>
                <a:ea typeface="微软雅黑" pitchFamily="34" charset="-122"/>
                <a:sym typeface="微软雅黑" pitchFamily="34" charset="-122"/>
              </a:rPr>
              <a:t>此前十天是褚时健定的每年开摘日</a:t>
            </a:r>
            <a:r>
              <a:rPr lang="en-US" altLang="zh-CN">
                <a:solidFill>
                  <a:srgbClr val="595959"/>
                </a:solidFill>
                <a:latin typeface="微软雅黑" pitchFamily="34" charset="-122"/>
                <a:ea typeface="微软雅黑" pitchFamily="34" charset="-122"/>
                <a:sym typeface="微软雅黑" pitchFamily="34" charset="-122"/>
              </a:rPr>
              <a:t>)</a:t>
            </a:r>
            <a:r>
              <a:rPr lang="zh-CN" altLang="en-US">
                <a:solidFill>
                  <a:srgbClr val="595959"/>
                </a:solidFill>
                <a:latin typeface="微软雅黑" pitchFamily="34" charset="-122"/>
                <a:ea typeface="微软雅黑" pitchFamily="34" charset="-122"/>
                <a:sym typeface="微软雅黑" pitchFamily="34" charset="-122"/>
              </a:rPr>
              <a:t>，订单纷至沓来。前</a:t>
            </a:r>
            <a:r>
              <a:rPr lang="en-US" altLang="zh-CN">
                <a:solidFill>
                  <a:srgbClr val="595959"/>
                </a:solidFill>
                <a:latin typeface="微软雅黑" pitchFamily="34" charset="-122"/>
                <a:ea typeface="微软雅黑" pitchFamily="34" charset="-122"/>
                <a:sym typeface="微软雅黑" pitchFamily="34" charset="-122"/>
              </a:rPr>
              <a:t>5</a:t>
            </a:r>
            <a:r>
              <a:rPr lang="zh-CN" altLang="en-US">
                <a:solidFill>
                  <a:srgbClr val="595959"/>
                </a:solidFill>
                <a:latin typeface="微软雅黑" pitchFamily="34" charset="-122"/>
                <a:ea typeface="微软雅黑" pitchFamily="34" charset="-122"/>
                <a:sym typeface="微软雅黑" pitchFamily="34" charset="-122"/>
              </a:rPr>
              <a:t>分钟</a:t>
            </a:r>
            <a:r>
              <a:rPr lang="en-US" altLang="zh-CN">
                <a:solidFill>
                  <a:srgbClr val="595959"/>
                </a:solidFill>
                <a:latin typeface="微软雅黑" pitchFamily="34" charset="-122"/>
                <a:ea typeface="微软雅黑" pitchFamily="34" charset="-122"/>
                <a:sym typeface="微软雅黑" pitchFamily="34" charset="-122"/>
              </a:rPr>
              <a:t>800</a:t>
            </a:r>
            <a:r>
              <a:rPr lang="zh-CN" altLang="en-US">
                <a:solidFill>
                  <a:srgbClr val="595959"/>
                </a:solidFill>
                <a:latin typeface="微软雅黑" pitchFamily="34" charset="-122"/>
                <a:ea typeface="微软雅黑" pitchFamily="34" charset="-122"/>
                <a:sym typeface="微软雅黑" pitchFamily="34" charset="-122"/>
              </a:rPr>
              <a:t>箱被抢购，当天共卖</a:t>
            </a:r>
            <a:r>
              <a:rPr lang="en-US" altLang="zh-CN">
                <a:solidFill>
                  <a:srgbClr val="595959"/>
                </a:solidFill>
                <a:latin typeface="微软雅黑" pitchFamily="34" charset="-122"/>
                <a:ea typeface="微软雅黑" pitchFamily="34" charset="-122"/>
                <a:sym typeface="微软雅黑" pitchFamily="34" charset="-122"/>
              </a:rPr>
              <a:t>1500</a:t>
            </a:r>
            <a:r>
              <a:rPr lang="zh-CN" altLang="en-US">
                <a:solidFill>
                  <a:srgbClr val="595959"/>
                </a:solidFill>
                <a:latin typeface="微软雅黑" pitchFamily="34" charset="-122"/>
                <a:ea typeface="微软雅黑" pitchFamily="34" charset="-122"/>
                <a:sym typeface="微软雅黑" pitchFamily="34" charset="-122"/>
              </a:rPr>
              <a:t>箱。不到一周时间宣布售罄。</a:t>
            </a:r>
          </a:p>
        </p:txBody>
      </p:sp>
      <p:pic>
        <p:nvPicPr>
          <p:cNvPr id="84996" name="Picture 34"/>
          <p:cNvPicPr>
            <a:picLocks noChangeAspect="1" noChangeArrowheads="1"/>
          </p:cNvPicPr>
          <p:nvPr/>
        </p:nvPicPr>
        <p:blipFill>
          <a:blip r:embed="rId2" cstate="print"/>
          <a:srcRect/>
          <a:stretch>
            <a:fillRect/>
          </a:stretch>
        </p:blipFill>
        <p:spPr bwMode="auto">
          <a:xfrm>
            <a:off x="4875213" y="1182688"/>
            <a:ext cx="7323137" cy="5675312"/>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018" name="Picture 9"/>
          <p:cNvPicPr>
            <a:picLocks noChangeAspect="1" noChangeArrowheads="1"/>
          </p:cNvPicPr>
          <p:nvPr/>
        </p:nvPicPr>
        <p:blipFill>
          <a:blip r:embed="rId2" cstate="print"/>
          <a:srcRect r="31104"/>
          <a:stretch>
            <a:fillRect/>
          </a:stretch>
        </p:blipFill>
        <p:spPr bwMode="auto">
          <a:xfrm>
            <a:off x="0" y="0"/>
            <a:ext cx="7394575" cy="6858000"/>
          </a:xfrm>
          <a:prstGeom prst="rect">
            <a:avLst/>
          </a:prstGeom>
          <a:noFill/>
          <a:ln w="9525">
            <a:noFill/>
            <a:miter lim="800000"/>
            <a:headEnd/>
            <a:tailEnd/>
          </a:ln>
        </p:spPr>
      </p:pic>
      <p:grpSp>
        <p:nvGrpSpPr>
          <p:cNvPr id="86019" name="Group 6"/>
          <p:cNvGrpSpPr>
            <a:grpSpLocks/>
          </p:cNvGrpSpPr>
          <p:nvPr/>
        </p:nvGrpSpPr>
        <p:grpSpPr bwMode="auto">
          <a:xfrm>
            <a:off x="7748588" y="0"/>
            <a:ext cx="4105275" cy="5300663"/>
            <a:chOff x="0" y="0"/>
            <a:chExt cx="9139459" cy="2367288"/>
          </a:xfrm>
        </p:grpSpPr>
        <p:sp>
          <p:nvSpPr>
            <p:cNvPr id="86021" name="矩形 4"/>
            <p:cNvSpPr>
              <a:spLocks noChangeArrowheads="1"/>
            </p:cNvSpPr>
            <p:nvPr/>
          </p:nvSpPr>
          <p:spPr bwMode="auto">
            <a:xfrm>
              <a:off x="0" y="0"/>
              <a:ext cx="9139459" cy="2367288"/>
            </a:xfrm>
            <a:prstGeom prst="rect">
              <a:avLst/>
            </a:prstGeom>
            <a:solidFill>
              <a:srgbClr val="F2F2F2">
                <a:alpha val="85097"/>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86022" name="TextBox 8"/>
            <p:cNvSpPr>
              <a:spLocks noChangeArrowheads="1"/>
            </p:cNvSpPr>
            <p:nvPr/>
          </p:nvSpPr>
          <p:spPr bwMode="auto">
            <a:xfrm>
              <a:off x="823470" y="177245"/>
              <a:ext cx="8209963" cy="211277"/>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86020" name="TextBox 6"/>
          <p:cNvSpPr>
            <a:spLocks noChangeArrowheads="1"/>
          </p:cNvSpPr>
          <p:nvPr/>
        </p:nvSpPr>
        <p:spPr bwMode="auto">
          <a:xfrm>
            <a:off x="8180388" y="188913"/>
            <a:ext cx="3313112" cy="4951412"/>
          </a:xfrm>
          <a:prstGeom prst="rect">
            <a:avLst/>
          </a:prstGeom>
          <a:noFill/>
          <a:ln w="9525">
            <a:noFill/>
            <a:miter lim="800000"/>
            <a:headEnd/>
            <a:tailEnd/>
          </a:ln>
        </p:spPr>
        <p:txBody>
          <a:bodyPr>
            <a:spAutoFit/>
          </a:bodyPr>
          <a:lstStyle/>
          <a:p>
            <a:pPr>
              <a:lnSpc>
                <a:spcPct val="150000"/>
              </a:lnSpc>
              <a:buFont typeface="Arial" pitchFamily="34" charset="0"/>
              <a:buNone/>
            </a:pPr>
            <a:r>
              <a:rPr lang="zh-CN" altLang="en-US" sz="2800" b="1">
                <a:solidFill>
                  <a:srgbClr val="FF9300"/>
                </a:solidFill>
                <a:latin typeface="微软雅黑" pitchFamily="34" charset="-122"/>
                <a:ea typeface="微软雅黑" pitchFamily="34" charset="-122"/>
                <a:sym typeface="微软雅黑" pitchFamily="34" charset="-122"/>
              </a:rPr>
              <a:t>第二批褚橙，</a:t>
            </a:r>
            <a:r>
              <a:rPr lang="en-US" altLang="zh-CN" sz="2800" b="1">
                <a:solidFill>
                  <a:srgbClr val="FF9300"/>
                </a:solidFill>
                <a:latin typeface="微软雅黑" pitchFamily="34" charset="-122"/>
                <a:ea typeface="微软雅黑" pitchFamily="34" charset="-122"/>
                <a:sym typeface="微软雅黑" pitchFamily="34" charset="-122"/>
              </a:rPr>
              <a:t>4000</a:t>
            </a:r>
            <a:r>
              <a:rPr lang="zh-CN" altLang="en-US" sz="2800" b="1">
                <a:solidFill>
                  <a:srgbClr val="FF9300"/>
                </a:solidFill>
                <a:latin typeface="微软雅黑" pitchFamily="34" charset="-122"/>
                <a:ea typeface="微软雅黑" pitchFamily="34" charset="-122"/>
                <a:sym typeface="微软雅黑" pitchFamily="34" charset="-122"/>
              </a:rPr>
              <a:t>箱，三天半售罄</a:t>
            </a:r>
          </a:p>
          <a:p>
            <a:pPr>
              <a:lnSpc>
                <a:spcPct val="150000"/>
              </a:lnSpc>
              <a:buFont typeface="Arial" pitchFamily="34" charset="0"/>
              <a:buNone/>
            </a:pPr>
            <a:endParaRPr lang="zh-CN" altLang="en-US" sz="1200">
              <a:solidFill>
                <a:srgbClr val="595959"/>
              </a:solidFill>
              <a:latin typeface="微软雅黑" pitchFamily="34" charset="-122"/>
              <a:ea typeface="微软雅黑" pitchFamily="34" charset="-122"/>
              <a:sym typeface="微软雅黑" pitchFamily="34" charset="-122"/>
            </a:endParaRPr>
          </a:p>
          <a:p>
            <a:pPr>
              <a:lnSpc>
                <a:spcPct val="150000"/>
              </a:lnSpc>
              <a:buFont typeface="Arial" pitchFamily="34" charset="0"/>
              <a:buNone/>
            </a:pPr>
            <a:r>
              <a:rPr lang="zh-CN" altLang="en-US">
                <a:solidFill>
                  <a:srgbClr val="595959"/>
                </a:solidFill>
                <a:latin typeface="微软雅黑" pitchFamily="34" charset="-122"/>
                <a:ea typeface="微软雅黑" pitchFamily="34" charset="-122"/>
                <a:sym typeface="微软雅黑" pitchFamily="34" charset="-122"/>
              </a:rPr>
              <a:t>——第二批</a:t>
            </a:r>
            <a:r>
              <a:rPr lang="en-US" altLang="zh-CN">
                <a:solidFill>
                  <a:srgbClr val="595959"/>
                </a:solidFill>
                <a:latin typeface="微软雅黑" pitchFamily="34" charset="-122"/>
                <a:ea typeface="微软雅黑" pitchFamily="34" charset="-122"/>
                <a:sym typeface="微软雅黑" pitchFamily="34" charset="-122"/>
              </a:rPr>
              <a:t>4000</a:t>
            </a:r>
            <a:r>
              <a:rPr lang="zh-CN" altLang="en-US">
                <a:solidFill>
                  <a:srgbClr val="595959"/>
                </a:solidFill>
                <a:latin typeface="微软雅黑" pitchFamily="34" charset="-122"/>
                <a:ea typeface="微软雅黑" pitchFamily="34" charset="-122"/>
                <a:sym typeface="微软雅黑" pitchFamily="34" charset="-122"/>
              </a:rPr>
              <a:t>箱褚橙于</a:t>
            </a:r>
            <a:r>
              <a:rPr lang="en-US" altLang="zh-CN">
                <a:solidFill>
                  <a:srgbClr val="595959"/>
                </a:solidFill>
                <a:latin typeface="微软雅黑" pitchFamily="34" charset="-122"/>
                <a:ea typeface="微软雅黑" pitchFamily="34" charset="-122"/>
                <a:sym typeface="微软雅黑" pitchFamily="34" charset="-122"/>
              </a:rPr>
              <a:t>11</a:t>
            </a:r>
            <a:r>
              <a:rPr lang="zh-CN" altLang="en-US">
                <a:solidFill>
                  <a:srgbClr val="595959"/>
                </a:solidFill>
                <a:latin typeface="微软雅黑" pitchFamily="34" charset="-122"/>
                <a:ea typeface="微软雅黑" pitchFamily="34" charset="-122"/>
                <a:sym typeface="微软雅黑" pitchFamily="34" charset="-122"/>
              </a:rPr>
              <a:t>月</a:t>
            </a:r>
            <a:r>
              <a:rPr lang="en-US" altLang="zh-CN">
                <a:solidFill>
                  <a:srgbClr val="595959"/>
                </a:solidFill>
                <a:latin typeface="微软雅黑" pitchFamily="34" charset="-122"/>
                <a:ea typeface="微软雅黑" pitchFamily="34" charset="-122"/>
                <a:sym typeface="微软雅黑" pitchFamily="34" charset="-122"/>
              </a:rPr>
              <a:t>12</a:t>
            </a:r>
            <a:r>
              <a:rPr lang="zh-CN" altLang="en-US">
                <a:solidFill>
                  <a:srgbClr val="595959"/>
                </a:solidFill>
                <a:latin typeface="微软雅黑" pitchFamily="34" charset="-122"/>
                <a:ea typeface="微软雅黑" pitchFamily="34" charset="-122"/>
                <a:sym typeface="微软雅黑" pitchFamily="34" charset="-122"/>
              </a:rPr>
              <a:t>日开售，开售当天单日订单量过</a:t>
            </a:r>
            <a:r>
              <a:rPr lang="en-US" altLang="zh-CN">
                <a:solidFill>
                  <a:srgbClr val="595959"/>
                </a:solidFill>
                <a:latin typeface="微软雅黑" pitchFamily="34" charset="-122"/>
                <a:ea typeface="微软雅黑" pitchFamily="34" charset="-122"/>
                <a:sym typeface="微软雅黑" pitchFamily="34" charset="-122"/>
              </a:rPr>
              <a:t>1000</a:t>
            </a:r>
            <a:r>
              <a:rPr lang="zh-CN" altLang="en-US">
                <a:solidFill>
                  <a:srgbClr val="595959"/>
                </a:solidFill>
                <a:latin typeface="微软雅黑" pitchFamily="34" charset="-122"/>
                <a:ea typeface="微软雅黑" pitchFamily="34" charset="-122"/>
                <a:sym typeface="微软雅黑" pitchFamily="34" charset="-122"/>
              </a:rPr>
              <a:t>单的纪录即售出</a:t>
            </a:r>
            <a:r>
              <a:rPr lang="en-US" altLang="zh-CN">
                <a:solidFill>
                  <a:srgbClr val="595959"/>
                </a:solidFill>
                <a:latin typeface="微软雅黑" pitchFamily="34" charset="-122"/>
                <a:ea typeface="微软雅黑" pitchFamily="34" charset="-122"/>
                <a:sym typeface="微软雅黑" pitchFamily="34" charset="-122"/>
              </a:rPr>
              <a:t>1500</a:t>
            </a:r>
            <a:r>
              <a:rPr lang="zh-CN" altLang="en-US">
                <a:solidFill>
                  <a:srgbClr val="595959"/>
                </a:solidFill>
                <a:latin typeface="微软雅黑" pitchFamily="34" charset="-122"/>
                <a:ea typeface="微软雅黑" pitchFamily="34" charset="-122"/>
                <a:sym typeface="微软雅黑" pitchFamily="34" charset="-122"/>
              </a:rPr>
              <a:t>余箱，并在</a:t>
            </a:r>
            <a:r>
              <a:rPr lang="en-US" altLang="zh-CN">
                <a:solidFill>
                  <a:srgbClr val="595959"/>
                </a:solidFill>
                <a:latin typeface="微软雅黑" pitchFamily="34" charset="-122"/>
                <a:ea typeface="微软雅黑" pitchFamily="34" charset="-122"/>
                <a:sym typeface="微软雅黑" pitchFamily="34" charset="-122"/>
              </a:rPr>
              <a:t>3</a:t>
            </a:r>
            <a:r>
              <a:rPr lang="zh-CN" altLang="en-US">
                <a:solidFill>
                  <a:srgbClr val="595959"/>
                </a:solidFill>
                <a:latin typeface="微软雅黑" pitchFamily="34" charset="-122"/>
                <a:ea typeface="微软雅黑" pitchFamily="34" charset="-122"/>
                <a:sym typeface="微软雅黑" pitchFamily="34" charset="-122"/>
              </a:rPr>
              <a:t>天半的时间内宣布售罄。“本来生活”方面表示，自</a:t>
            </a:r>
            <a:r>
              <a:rPr lang="en-US" altLang="zh-CN">
                <a:solidFill>
                  <a:srgbClr val="595959"/>
                </a:solidFill>
                <a:latin typeface="微软雅黑" pitchFamily="34" charset="-122"/>
                <a:ea typeface="微软雅黑" pitchFamily="34" charset="-122"/>
                <a:sym typeface="微软雅黑" pitchFamily="34" charset="-122"/>
              </a:rPr>
              <a:t>15</a:t>
            </a:r>
            <a:r>
              <a:rPr lang="zh-CN" altLang="en-US">
                <a:solidFill>
                  <a:srgbClr val="595959"/>
                </a:solidFill>
                <a:latin typeface="微软雅黑" pitchFamily="34" charset="-122"/>
                <a:ea typeface="微软雅黑" pitchFamily="34" charset="-122"/>
                <a:sym typeface="微软雅黑" pitchFamily="34" charset="-122"/>
              </a:rPr>
              <a:t>日公布褚橙缺货起，截止到</a:t>
            </a:r>
            <a:r>
              <a:rPr lang="en-US" altLang="zh-CN">
                <a:solidFill>
                  <a:srgbClr val="595959"/>
                </a:solidFill>
                <a:latin typeface="微软雅黑" pitchFamily="34" charset="-122"/>
                <a:ea typeface="微软雅黑" pitchFamily="34" charset="-122"/>
                <a:sym typeface="微软雅黑" pitchFamily="34" charset="-122"/>
              </a:rPr>
              <a:t>19</a:t>
            </a:r>
            <a:r>
              <a:rPr lang="zh-CN" altLang="en-US">
                <a:solidFill>
                  <a:srgbClr val="595959"/>
                </a:solidFill>
                <a:latin typeface="微软雅黑" pitchFamily="34" charset="-122"/>
                <a:ea typeface="微软雅黑" pitchFamily="34" charset="-122"/>
                <a:sym typeface="微软雅黑" pitchFamily="34" charset="-122"/>
              </a:rPr>
              <a:t>日凌晨，褚橙的预订量已突破</a:t>
            </a:r>
            <a:r>
              <a:rPr lang="en-US" altLang="zh-CN">
                <a:solidFill>
                  <a:srgbClr val="595959"/>
                </a:solidFill>
                <a:latin typeface="微软雅黑" pitchFamily="34" charset="-122"/>
                <a:ea typeface="微软雅黑" pitchFamily="34" charset="-122"/>
                <a:sym typeface="微软雅黑" pitchFamily="34" charset="-122"/>
              </a:rPr>
              <a:t>30</a:t>
            </a:r>
            <a:r>
              <a:rPr lang="zh-CN" altLang="en-US">
                <a:solidFill>
                  <a:srgbClr val="595959"/>
                </a:solidFill>
                <a:latin typeface="微软雅黑" pitchFamily="34" charset="-122"/>
                <a:ea typeface="微软雅黑" pitchFamily="34" charset="-122"/>
                <a:sym typeface="微软雅黑" pitchFamily="34" charset="-122"/>
              </a:rPr>
              <a:t>吨，共计</a:t>
            </a:r>
            <a:r>
              <a:rPr lang="en-US" altLang="zh-CN">
                <a:solidFill>
                  <a:srgbClr val="595959"/>
                </a:solidFill>
                <a:latin typeface="微软雅黑" pitchFamily="34" charset="-122"/>
                <a:ea typeface="微软雅黑" pitchFamily="34" charset="-122"/>
                <a:sym typeface="微软雅黑" pitchFamily="34" charset="-122"/>
              </a:rPr>
              <a:t>6000</a:t>
            </a:r>
            <a:r>
              <a:rPr lang="zh-CN" altLang="en-US">
                <a:solidFill>
                  <a:srgbClr val="595959"/>
                </a:solidFill>
                <a:latin typeface="微软雅黑" pitchFamily="34" charset="-122"/>
                <a:ea typeface="微软雅黑" pitchFamily="34" charset="-122"/>
                <a:sym typeface="微软雅黑" pitchFamily="34" charset="-122"/>
              </a:rPr>
              <a:t>箱。</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87042" name="Group 6"/>
          <p:cNvGrpSpPr>
            <a:grpSpLocks/>
          </p:cNvGrpSpPr>
          <p:nvPr/>
        </p:nvGrpSpPr>
        <p:grpSpPr bwMode="auto">
          <a:xfrm>
            <a:off x="411163" y="2781300"/>
            <a:ext cx="3887787" cy="4076700"/>
            <a:chOff x="0" y="0"/>
            <a:chExt cx="9139459" cy="2367288"/>
          </a:xfrm>
        </p:grpSpPr>
        <p:sp>
          <p:nvSpPr>
            <p:cNvPr id="87045" name="矩形 4"/>
            <p:cNvSpPr>
              <a:spLocks noChangeArrowheads="1"/>
            </p:cNvSpPr>
            <p:nvPr/>
          </p:nvSpPr>
          <p:spPr bwMode="auto">
            <a:xfrm>
              <a:off x="0" y="0"/>
              <a:ext cx="9139459" cy="2367288"/>
            </a:xfrm>
            <a:prstGeom prst="rect">
              <a:avLst/>
            </a:prstGeom>
            <a:solidFill>
              <a:srgbClr val="F2F2F2">
                <a:alpha val="72940"/>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87046" name="TextBox 8"/>
            <p:cNvSpPr>
              <a:spLocks noChangeArrowheads="1"/>
            </p:cNvSpPr>
            <p:nvPr/>
          </p:nvSpPr>
          <p:spPr bwMode="auto">
            <a:xfrm>
              <a:off x="823470" y="176993"/>
              <a:ext cx="8209963" cy="274709"/>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87043" name="TextBox 6"/>
          <p:cNvSpPr>
            <a:spLocks noChangeArrowheads="1"/>
          </p:cNvSpPr>
          <p:nvPr/>
        </p:nvSpPr>
        <p:spPr bwMode="auto">
          <a:xfrm>
            <a:off x="769938" y="2813050"/>
            <a:ext cx="3311525" cy="3297238"/>
          </a:xfrm>
          <a:prstGeom prst="rect">
            <a:avLst/>
          </a:prstGeom>
          <a:noFill/>
          <a:ln w="9525">
            <a:noFill/>
            <a:miter lim="800000"/>
            <a:headEnd/>
            <a:tailEnd/>
          </a:ln>
        </p:spPr>
        <p:txBody>
          <a:bodyPr>
            <a:spAutoFit/>
          </a:bodyPr>
          <a:lstStyle/>
          <a:p>
            <a:pPr>
              <a:lnSpc>
                <a:spcPct val="150000"/>
              </a:lnSpc>
              <a:buFont typeface="Arial" pitchFamily="34" charset="0"/>
              <a:buNone/>
            </a:pPr>
            <a:r>
              <a:rPr lang="zh-CN" altLang="en-US" sz="2800" b="1">
                <a:solidFill>
                  <a:srgbClr val="FF9300"/>
                </a:solidFill>
                <a:latin typeface="微软雅黑" pitchFamily="34" charset="-122"/>
                <a:ea typeface="微软雅黑" pitchFamily="34" charset="-122"/>
                <a:sym typeface="微软雅黑" pitchFamily="34" charset="-122"/>
              </a:rPr>
              <a:t>第三批褚橙，</a:t>
            </a:r>
            <a:r>
              <a:rPr lang="en-US" altLang="zh-CN" sz="2800" b="1">
                <a:solidFill>
                  <a:srgbClr val="FF9300"/>
                </a:solidFill>
                <a:latin typeface="微软雅黑" pitchFamily="34" charset="-122"/>
                <a:ea typeface="微软雅黑" pitchFamily="34" charset="-122"/>
                <a:sym typeface="微软雅黑" pitchFamily="34" charset="-122"/>
              </a:rPr>
              <a:t>4000</a:t>
            </a:r>
            <a:r>
              <a:rPr lang="zh-CN" altLang="en-US" sz="2800" b="1">
                <a:solidFill>
                  <a:srgbClr val="FF9300"/>
                </a:solidFill>
                <a:latin typeface="微软雅黑" pitchFamily="34" charset="-122"/>
                <a:ea typeface="微软雅黑" pitchFamily="34" charset="-122"/>
                <a:sym typeface="微软雅黑" pitchFamily="34" charset="-122"/>
              </a:rPr>
              <a:t>箱，三天半售罄</a:t>
            </a:r>
          </a:p>
          <a:p>
            <a:endParaRPr lang="zh-CN" altLang="en-US">
              <a:solidFill>
                <a:srgbClr val="595959"/>
              </a:solidFill>
              <a:latin typeface="微软雅黑" pitchFamily="34" charset="-122"/>
              <a:ea typeface="微软雅黑" pitchFamily="34" charset="-122"/>
              <a:sym typeface="微软雅黑" pitchFamily="34" charset="-122"/>
            </a:endParaRPr>
          </a:p>
          <a:p>
            <a:r>
              <a:rPr lang="zh-CN" altLang="en-US">
                <a:solidFill>
                  <a:srgbClr val="595959"/>
                </a:solidFill>
                <a:latin typeface="微软雅黑" pitchFamily="34" charset="-122"/>
                <a:ea typeface="微软雅黑" pitchFamily="34" charset="-122"/>
                <a:sym typeface="微软雅黑" pitchFamily="34" charset="-122"/>
              </a:rPr>
              <a:t>——第三批褚橙也于</a:t>
            </a:r>
            <a:r>
              <a:rPr lang="en-US" altLang="zh-CN">
                <a:solidFill>
                  <a:srgbClr val="595959"/>
                </a:solidFill>
                <a:latin typeface="微软雅黑" pitchFamily="34" charset="-122"/>
                <a:ea typeface="微软雅黑" pitchFamily="34" charset="-122"/>
                <a:sym typeface="微软雅黑" pitchFamily="34" charset="-122"/>
              </a:rPr>
              <a:t>19</a:t>
            </a:r>
            <a:r>
              <a:rPr lang="zh-CN" altLang="en-US">
                <a:solidFill>
                  <a:srgbClr val="595959"/>
                </a:solidFill>
                <a:latin typeface="微软雅黑" pitchFamily="34" charset="-122"/>
                <a:ea typeface="微软雅黑" pitchFamily="34" charset="-122"/>
                <a:sym typeface="微软雅黑" pitchFamily="34" charset="-122"/>
              </a:rPr>
              <a:t>日零时正式送达北京进行销售。“本来生活”方面表示，自</a:t>
            </a:r>
            <a:r>
              <a:rPr lang="en-US" altLang="zh-CN">
                <a:solidFill>
                  <a:srgbClr val="595959"/>
                </a:solidFill>
                <a:latin typeface="微软雅黑" pitchFamily="34" charset="-122"/>
                <a:ea typeface="微软雅黑" pitchFamily="34" charset="-122"/>
                <a:sym typeface="微软雅黑" pitchFamily="34" charset="-122"/>
              </a:rPr>
              <a:t>15</a:t>
            </a:r>
            <a:r>
              <a:rPr lang="zh-CN" altLang="en-US">
                <a:solidFill>
                  <a:srgbClr val="595959"/>
                </a:solidFill>
                <a:latin typeface="微软雅黑" pitchFamily="34" charset="-122"/>
                <a:ea typeface="微软雅黑" pitchFamily="34" charset="-122"/>
                <a:sym typeface="微软雅黑" pitchFamily="34" charset="-122"/>
              </a:rPr>
              <a:t>日公布褚橙缺货起，截止到</a:t>
            </a:r>
            <a:r>
              <a:rPr lang="en-US" altLang="zh-CN">
                <a:solidFill>
                  <a:srgbClr val="595959"/>
                </a:solidFill>
                <a:latin typeface="微软雅黑" pitchFamily="34" charset="-122"/>
                <a:ea typeface="微软雅黑" pitchFamily="34" charset="-122"/>
                <a:sym typeface="微软雅黑" pitchFamily="34" charset="-122"/>
              </a:rPr>
              <a:t>19</a:t>
            </a:r>
            <a:r>
              <a:rPr lang="zh-CN" altLang="en-US">
                <a:solidFill>
                  <a:srgbClr val="595959"/>
                </a:solidFill>
                <a:latin typeface="微软雅黑" pitchFamily="34" charset="-122"/>
                <a:ea typeface="微软雅黑" pitchFamily="34" charset="-122"/>
                <a:sym typeface="微软雅黑" pitchFamily="34" charset="-122"/>
              </a:rPr>
              <a:t>日凌晨，褚橙的预订量已突破</a:t>
            </a:r>
            <a:r>
              <a:rPr lang="en-US" altLang="zh-CN">
                <a:solidFill>
                  <a:srgbClr val="595959"/>
                </a:solidFill>
                <a:latin typeface="微软雅黑" pitchFamily="34" charset="-122"/>
                <a:ea typeface="微软雅黑" pitchFamily="34" charset="-122"/>
                <a:sym typeface="微软雅黑" pitchFamily="34" charset="-122"/>
              </a:rPr>
              <a:t>30</a:t>
            </a:r>
            <a:r>
              <a:rPr lang="zh-CN" altLang="en-US">
                <a:solidFill>
                  <a:srgbClr val="595959"/>
                </a:solidFill>
                <a:latin typeface="微软雅黑" pitchFamily="34" charset="-122"/>
                <a:ea typeface="微软雅黑" pitchFamily="34" charset="-122"/>
                <a:sym typeface="微软雅黑" pitchFamily="34" charset="-122"/>
              </a:rPr>
              <a:t>吨，共计</a:t>
            </a:r>
            <a:r>
              <a:rPr lang="en-US" altLang="zh-CN">
                <a:solidFill>
                  <a:srgbClr val="595959"/>
                </a:solidFill>
                <a:latin typeface="微软雅黑" pitchFamily="34" charset="-122"/>
                <a:ea typeface="微软雅黑" pitchFamily="34" charset="-122"/>
                <a:sym typeface="微软雅黑" pitchFamily="34" charset="-122"/>
              </a:rPr>
              <a:t>6000</a:t>
            </a:r>
            <a:r>
              <a:rPr lang="zh-CN" altLang="en-US">
                <a:solidFill>
                  <a:srgbClr val="595959"/>
                </a:solidFill>
                <a:latin typeface="微软雅黑" pitchFamily="34" charset="-122"/>
                <a:ea typeface="微软雅黑" pitchFamily="34" charset="-122"/>
                <a:sym typeface="微软雅黑" pitchFamily="34" charset="-122"/>
              </a:rPr>
              <a:t>箱。 </a:t>
            </a:r>
          </a:p>
        </p:txBody>
      </p:sp>
      <p:pic>
        <p:nvPicPr>
          <p:cNvPr id="87044" name="Picture 10"/>
          <p:cNvPicPr>
            <a:picLocks noChangeAspect="1" noChangeArrowheads="1"/>
          </p:cNvPicPr>
          <p:nvPr/>
        </p:nvPicPr>
        <p:blipFill>
          <a:blip r:embed="rId2" cstate="print"/>
          <a:srcRect l="17886" r="15318"/>
          <a:stretch>
            <a:fillRect/>
          </a:stretch>
        </p:blipFill>
        <p:spPr bwMode="auto">
          <a:xfrm>
            <a:off x="4298950" y="0"/>
            <a:ext cx="7899400" cy="5186363"/>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8066" name="图片 6"/>
          <p:cNvPicPr>
            <a:picLocks noChangeAspect="1" noChangeArrowheads="1"/>
          </p:cNvPicPr>
          <p:nvPr/>
        </p:nvPicPr>
        <p:blipFill>
          <a:blip r:embed="rId2" cstate="print"/>
          <a:srcRect l="5901"/>
          <a:stretch>
            <a:fillRect/>
          </a:stretch>
        </p:blipFill>
        <p:spPr bwMode="auto">
          <a:xfrm>
            <a:off x="0" y="-39688"/>
            <a:ext cx="12198350" cy="6897688"/>
          </a:xfrm>
          <a:prstGeom prst="rect">
            <a:avLst/>
          </a:prstGeom>
          <a:noFill/>
          <a:ln w="9525">
            <a:noFill/>
            <a:miter lim="800000"/>
            <a:headEnd/>
            <a:tailEnd/>
          </a:ln>
        </p:spPr>
      </p:pic>
      <p:sp>
        <p:nvSpPr>
          <p:cNvPr id="80901" name="文本占位符 2"/>
          <p:cNvSpPr>
            <a:spLocks noChangeArrowheads="1"/>
          </p:cNvSpPr>
          <p:nvPr/>
        </p:nvSpPr>
        <p:spPr bwMode="auto">
          <a:xfrm>
            <a:off x="5238750" y="2276475"/>
            <a:ext cx="3797300" cy="1524000"/>
          </a:xfrm>
          <a:prstGeom prst="rect">
            <a:avLst/>
          </a:prstGeom>
          <a:noFill/>
          <a:ln w="9525">
            <a:noFill/>
            <a:miter lim="800000"/>
            <a:headEnd/>
            <a:tailEnd/>
          </a:ln>
        </p:spPr>
        <p:txBody>
          <a:bodyPr/>
          <a:lstStyle/>
          <a:p>
            <a:pPr marL="342900" indent="-342900" eaLnBrk="0" hangingPunct="0">
              <a:spcBef>
                <a:spcPct val="20000"/>
              </a:spcBef>
              <a:buFont typeface="Arial" pitchFamily="34" charset="0"/>
              <a:buNone/>
            </a:pPr>
            <a:endParaRPr lang="zh-CN" altLang="en-US">
              <a:solidFill>
                <a:srgbClr val="000000"/>
              </a:solidFill>
              <a:latin typeface="微软雅黑" pitchFamily="34" charset="-122"/>
              <a:ea typeface="微软雅黑" pitchFamily="34" charset="-122"/>
              <a:sym typeface="微软雅黑" pitchFamily="34" charset="-122"/>
            </a:endParaRPr>
          </a:p>
        </p:txBody>
      </p:sp>
      <p:grpSp>
        <p:nvGrpSpPr>
          <p:cNvPr id="88068" name="Group 6"/>
          <p:cNvGrpSpPr>
            <a:grpSpLocks/>
          </p:cNvGrpSpPr>
          <p:nvPr/>
        </p:nvGrpSpPr>
        <p:grpSpPr bwMode="auto">
          <a:xfrm>
            <a:off x="0" y="1268413"/>
            <a:ext cx="12198350" cy="2511425"/>
            <a:chOff x="0" y="0"/>
            <a:chExt cx="9139459" cy="2367288"/>
          </a:xfrm>
        </p:grpSpPr>
        <p:sp>
          <p:nvSpPr>
            <p:cNvPr id="88070" name="矩形 4"/>
            <p:cNvSpPr>
              <a:spLocks noChangeArrowheads="1"/>
            </p:cNvSpPr>
            <p:nvPr/>
          </p:nvSpPr>
          <p:spPr bwMode="auto">
            <a:xfrm>
              <a:off x="0" y="0"/>
              <a:ext cx="9139459" cy="2367288"/>
            </a:xfrm>
            <a:prstGeom prst="rect">
              <a:avLst/>
            </a:prstGeom>
            <a:solidFill>
              <a:srgbClr val="F2F2F2">
                <a:alpha val="56078"/>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88071" name="TextBox 8"/>
            <p:cNvSpPr>
              <a:spLocks noChangeArrowheads="1"/>
            </p:cNvSpPr>
            <p:nvPr/>
          </p:nvSpPr>
          <p:spPr bwMode="auto">
            <a:xfrm>
              <a:off x="821885" y="176574"/>
              <a:ext cx="8209337" cy="445924"/>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80906" name="TextBox 7"/>
          <p:cNvSpPr>
            <a:spLocks noChangeArrowheads="1"/>
          </p:cNvSpPr>
          <p:nvPr/>
        </p:nvSpPr>
        <p:spPr bwMode="auto">
          <a:xfrm>
            <a:off x="1490663" y="1735138"/>
            <a:ext cx="9577387" cy="701675"/>
          </a:xfrm>
          <a:prstGeom prst="rect">
            <a:avLst/>
          </a:prstGeom>
          <a:noFill/>
          <a:ln w="9525">
            <a:noFill/>
            <a:miter lim="800000"/>
            <a:headEnd/>
            <a:tailEnd/>
          </a:ln>
        </p:spPr>
        <p:txBody>
          <a:bodyPr>
            <a:spAutoFit/>
          </a:bodyPr>
          <a:lstStyle/>
          <a:p>
            <a:pPr marL="285750" indent="-285750"/>
            <a:r>
              <a:rPr lang="zh-CN" altLang="en-US" sz="4000" b="1">
                <a:ea typeface="微软雅黑" pitchFamily="34" charset="-122"/>
                <a:sym typeface="微软雅黑" pitchFamily="34" charset="-122"/>
              </a:rPr>
              <a:t>四、行业影响：农副产品的触网救赎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delay="0"/>
                                  </p:endCondLst>
                                  <p:childTnLst>
                                    <p:set>
                                      <p:cBhvr>
                                        <p:cTn id="6" dur="1" fill="hold">
                                          <p:stCondLst>
                                            <p:cond delay="0"/>
                                          </p:stCondLst>
                                        </p:cTn>
                                        <p:tgtEl>
                                          <p:spTgt spid="80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0906"/>
                                        </p:tgtEl>
                                        <p:attrNameLst>
                                          <p:attrName>style.visibility</p:attrName>
                                        </p:attrNameLst>
                                      </p:cBhvr>
                                      <p:to>
                                        <p:strVal val="visible"/>
                                      </p:to>
                                    </p:set>
                                    <p:animEffect>
                                      <p:cBhvr>
                                        <p:cTn id="11" dur="500"/>
                                        <p:tgtEl>
                                          <p:spTgt spid="80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bldLvl="0" autoUpdateAnimBg="0"/>
      <p:bldP spid="80906"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9090" name="Group 6"/>
          <p:cNvGrpSpPr>
            <a:grpSpLocks/>
          </p:cNvGrpSpPr>
          <p:nvPr/>
        </p:nvGrpSpPr>
        <p:grpSpPr bwMode="auto">
          <a:xfrm>
            <a:off x="0" y="2492375"/>
            <a:ext cx="12198350" cy="2447925"/>
            <a:chOff x="0" y="0"/>
            <a:chExt cx="9139459" cy="2367288"/>
          </a:xfrm>
        </p:grpSpPr>
        <p:sp>
          <p:nvSpPr>
            <p:cNvPr id="89094" name="矩形 4"/>
            <p:cNvSpPr>
              <a:spLocks noChangeArrowheads="1"/>
            </p:cNvSpPr>
            <p:nvPr/>
          </p:nvSpPr>
          <p:spPr bwMode="auto">
            <a:xfrm>
              <a:off x="0" y="0"/>
              <a:ext cx="9139459" cy="2367288"/>
            </a:xfrm>
            <a:prstGeom prst="rect">
              <a:avLst/>
            </a:prstGeom>
            <a:solidFill>
              <a:srgbClr val="F2F2F2">
                <a:alpha val="56078"/>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89095" name="TextBox 8"/>
            <p:cNvSpPr>
              <a:spLocks noChangeArrowheads="1"/>
            </p:cNvSpPr>
            <p:nvPr/>
          </p:nvSpPr>
          <p:spPr bwMode="auto">
            <a:xfrm>
              <a:off x="821885" y="176549"/>
              <a:ext cx="8209337" cy="457491"/>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89091" name="TextBox 6"/>
          <p:cNvSpPr>
            <a:spLocks noChangeArrowheads="1"/>
          </p:cNvSpPr>
          <p:nvPr/>
        </p:nvSpPr>
        <p:spPr bwMode="auto">
          <a:xfrm>
            <a:off x="900113" y="1462088"/>
            <a:ext cx="10771187" cy="2943225"/>
          </a:xfrm>
          <a:prstGeom prst="rect">
            <a:avLst/>
          </a:prstGeom>
          <a:noFill/>
          <a:ln w="9525">
            <a:noFill/>
            <a:miter lim="800000"/>
            <a:headEnd/>
            <a:tailEnd/>
          </a:ln>
        </p:spPr>
        <p:txBody>
          <a:bodyPr>
            <a:spAutoFit/>
          </a:bodyPr>
          <a:lstStyle/>
          <a:p>
            <a:pPr>
              <a:lnSpc>
                <a:spcPct val="120000"/>
              </a:lnSpc>
              <a:buFont typeface="Arial" pitchFamily="34" charset="0"/>
              <a:buNone/>
            </a:pPr>
            <a:r>
              <a:rPr lang="zh-CN" altLang="en-US" sz="4800" b="1">
                <a:solidFill>
                  <a:srgbClr val="FF9300"/>
                </a:solidFill>
                <a:latin typeface="微软雅黑" pitchFamily="34" charset="-122"/>
                <a:ea typeface="微软雅黑" pitchFamily="34" charset="-122"/>
                <a:sym typeface="微软雅黑" pitchFamily="34" charset="-122"/>
              </a:rPr>
              <a:t>【</a:t>
            </a:r>
            <a:r>
              <a:rPr lang="zh-CN" altLang="en-US" sz="4800" b="1">
                <a:solidFill>
                  <a:srgbClr val="FF9300"/>
                </a:solidFill>
                <a:latin typeface="微软雅黑" pitchFamily="34" charset="-122"/>
                <a:ea typeface="微软雅黑" pitchFamily="34" charset="-122"/>
              </a:rPr>
              <a:t>触网营销</a:t>
            </a:r>
            <a:r>
              <a:rPr lang="zh-CN" altLang="en-US" sz="4800" b="1">
                <a:solidFill>
                  <a:srgbClr val="FF9300"/>
                </a:solidFill>
                <a:latin typeface="微软雅黑" pitchFamily="34" charset="-122"/>
                <a:ea typeface="微软雅黑" pitchFamily="34" charset="-122"/>
                <a:sym typeface="微软雅黑" pitchFamily="34" charset="-122"/>
              </a:rPr>
              <a:t>】</a:t>
            </a:r>
          </a:p>
          <a:p>
            <a:pPr>
              <a:lnSpc>
                <a:spcPct val="120000"/>
              </a:lnSpc>
              <a:buFont typeface="Arial" pitchFamily="34" charset="0"/>
              <a:buNone/>
            </a:pPr>
            <a:endParaRPr lang="zh-CN" altLang="en-US" sz="2800" b="1">
              <a:solidFill>
                <a:srgbClr val="FF9300"/>
              </a:solidFill>
              <a:latin typeface="微软雅黑" pitchFamily="34" charset="-122"/>
              <a:ea typeface="微软雅黑" pitchFamily="34" charset="-122"/>
              <a:sym typeface="微软雅黑" pitchFamily="34" charset="-122"/>
            </a:endParaRPr>
          </a:p>
          <a:p>
            <a:r>
              <a:rPr lang="zh-CN" altLang="en-US" sz="2400">
                <a:solidFill>
                  <a:srgbClr val="FF9300"/>
                </a:solidFill>
                <a:latin typeface="微软雅黑" pitchFamily="34" charset="-122"/>
                <a:ea typeface="微软雅黑" pitchFamily="34" charset="-122"/>
              </a:rPr>
              <a:t>褚橙，借势社交平台快速累积品牌知名度，再通过线上渠道售卖，传统农作物也能真正触网。而除了进驻电商平台成功实现线上线下协同销售外，“褚橙”受到消费者的追捧还得益于其自身品牌背后的故事及日常在社交网络上的广泛传播和营销。</a:t>
            </a:r>
            <a:endParaRPr lang="en-US" altLang="zh-CN" sz="2400">
              <a:solidFill>
                <a:srgbClr val="FF9300"/>
              </a:solidFill>
              <a:latin typeface="微软雅黑" pitchFamily="34" charset="-122"/>
              <a:ea typeface="微软雅黑" pitchFamily="34" charset="-122"/>
            </a:endParaRPr>
          </a:p>
        </p:txBody>
      </p:sp>
      <p:sp>
        <p:nvSpPr>
          <p:cNvPr id="4" name="圆角矩形 3"/>
          <p:cNvSpPr/>
          <p:nvPr/>
        </p:nvSpPr>
        <p:spPr>
          <a:xfrm>
            <a:off x="6219825" y="6021388"/>
            <a:ext cx="1168400" cy="407987"/>
          </a:xfrm>
          <a:prstGeom prst="roundRect">
            <a:avLst>
              <a:gd name="adj" fmla="val 4305"/>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r>
              <a:rPr lang="zh-CN" altLang="en-US" sz="2000" b="1" dirty="0">
                <a:latin typeface="微软雅黑" pitchFamily="34" charset="-122"/>
                <a:ea typeface="微软雅黑" pitchFamily="34" charset="-122"/>
              </a:rPr>
              <a:t>思考</a:t>
            </a:r>
          </a:p>
        </p:txBody>
      </p:sp>
      <p:sp>
        <p:nvSpPr>
          <p:cNvPr id="5" name="文本框 17"/>
          <p:cNvSpPr txBox="1">
            <a:spLocks noChangeArrowheads="1"/>
          </p:cNvSpPr>
          <p:nvPr/>
        </p:nvSpPr>
        <p:spPr bwMode="auto">
          <a:xfrm>
            <a:off x="7470775" y="6024563"/>
            <a:ext cx="3994150" cy="396875"/>
          </a:xfrm>
          <a:prstGeom prst="rect">
            <a:avLst/>
          </a:prstGeom>
          <a:noFill/>
          <a:ln w="9525">
            <a:noFill/>
            <a:miter lim="800000"/>
            <a:headEnd/>
            <a:tailEnd/>
          </a:ln>
        </p:spPr>
        <p:txBody>
          <a:bodyPr wrap="none">
            <a:spAutoFit/>
          </a:bodyPr>
          <a:lstStyle/>
          <a:p>
            <a:pPr>
              <a:buFont typeface="Arial" pitchFamily="34" charset="0"/>
              <a:buNone/>
            </a:pPr>
            <a:r>
              <a:rPr lang="zh-CN" altLang="en-US" sz="2000">
                <a:solidFill>
                  <a:srgbClr val="969696"/>
                </a:solidFill>
                <a:latin typeface="微软雅黑" pitchFamily="34" charset="-122"/>
                <a:ea typeface="微软雅黑" pitchFamily="34" charset="-122"/>
              </a:rPr>
              <a:t>农副产品应该如何做好线上营销？</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6" descr="orange_img4_28"/>
          <p:cNvPicPr>
            <a:picLocks noChangeAspect="1" noChangeArrowheads="1"/>
          </p:cNvPicPr>
          <p:nvPr/>
        </p:nvPicPr>
        <p:blipFill>
          <a:blip r:embed="rId2" cstate="print"/>
          <a:srcRect l="60286" r="30359" b="40224"/>
          <a:stretch>
            <a:fillRect/>
          </a:stretch>
        </p:blipFill>
        <p:spPr bwMode="auto">
          <a:xfrm>
            <a:off x="0" y="2176463"/>
            <a:ext cx="7899400" cy="4681537"/>
          </a:xfrm>
          <a:prstGeom prst="rect">
            <a:avLst/>
          </a:prstGeom>
          <a:noFill/>
          <a:ln w="9525">
            <a:noFill/>
            <a:miter lim="800000"/>
            <a:headEnd/>
            <a:tailEnd/>
          </a:ln>
        </p:spPr>
      </p:pic>
      <p:pic>
        <p:nvPicPr>
          <p:cNvPr id="90115" name="Picture 19" descr="orange_img4_28"/>
          <p:cNvPicPr>
            <a:picLocks noChangeAspect="1" noChangeArrowheads="1"/>
          </p:cNvPicPr>
          <p:nvPr/>
        </p:nvPicPr>
        <p:blipFill>
          <a:blip r:embed="rId2" cstate="print"/>
          <a:srcRect l="60286" r="30359" b="40224"/>
          <a:stretch>
            <a:fillRect/>
          </a:stretch>
        </p:blipFill>
        <p:spPr bwMode="auto">
          <a:xfrm>
            <a:off x="0" y="2176463"/>
            <a:ext cx="7899400" cy="4681537"/>
          </a:xfrm>
          <a:prstGeom prst="rect">
            <a:avLst/>
          </a:prstGeom>
          <a:noFill/>
          <a:ln w="9525">
            <a:noFill/>
            <a:miter lim="800000"/>
            <a:headEnd/>
            <a:tailEnd/>
          </a:ln>
        </p:spPr>
      </p:pic>
      <p:grpSp>
        <p:nvGrpSpPr>
          <p:cNvPr id="90116" name="Group 25"/>
          <p:cNvGrpSpPr>
            <a:grpSpLocks/>
          </p:cNvGrpSpPr>
          <p:nvPr/>
        </p:nvGrpSpPr>
        <p:grpSpPr bwMode="auto">
          <a:xfrm>
            <a:off x="0" y="836613"/>
            <a:ext cx="12198350" cy="6021387"/>
            <a:chOff x="0" y="527"/>
            <a:chExt cx="7684" cy="3793"/>
          </a:xfrm>
        </p:grpSpPr>
        <p:pic>
          <p:nvPicPr>
            <p:cNvPr id="90130" name="Picture 21" descr="orange_img4_28"/>
            <p:cNvPicPr>
              <a:picLocks noChangeAspect="1" noChangeArrowheads="1"/>
            </p:cNvPicPr>
            <p:nvPr/>
          </p:nvPicPr>
          <p:blipFill>
            <a:blip r:embed="rId3" cstate="print"/>
            <a:srcRect l="30359" r="60286" b="40224"/>
            <a:stretch>
              <a:fillRect/>
            </a:stretch>
          </p:blipFill>
          <p:spPr bwMode="auto">
            <a:xfrm flipH="1">
              <a:off x="4931" y="527"/>
              <a:ext cx="2753" cy="1996"/>
            </a:xfrm>
            <a:prstGeom prst="rect">
              <a:avLst/>
            </a:prstGeom>
            <a:noFill/>
            <a:ln w="9525">
              <a:noFill/>
              <a:miter lim="800000"/>
              <a:headEnd/>
              <a:tailEnd/>
            </a:ln>
          </p:spPr>
        </p:pic>
        <p:pic>
          <p:nvPicPr>
            <p:cNvPr id="90131" name="Picture 23" descr="orange_img4_28"/>
            <p:cNvPicPr>
              <a:picLocks noChangeAspect="1" noChangeArrowheads="1"/>
            </p:cNvPicPr>
            <p:nvPr/>
          </p:nvPicPr>
          <p:blipFill>
            <a:blip r:embed="rId3" cstate="print"/>
            <a:srcRect l="30359" r="60286" b="40224"/>
            <a:stretch>
              <a:fillRect/>
            </a:stretch>
          </p:blipFill>
          <p:spPr bwMode="auto">
            <a:xfrm flipH="1">
              <a:off x="0" y="1371"/>
              <a:ext cx="4976" cy="2949"/>
            </a:xfrm>
            <a:prstGeom prst="rect">
              <a:avLst/>
            </a:prstGeom>
            <a:noFill/>
            <a:ln w="9525">
              <a:noFill/>
              <a:miter lim="800000"/>
              <a:headEnd/>
              <a:tailEnd/>
            </a:ln>
          </p:spPr>
        </p:pic>
        <p:pic>
          <p:nvPicPr>
            <p:cNvPr id="90132" name="Picture 24" descr="orange_img4_28"/>
            <p:cNvPicPr>
              <a:picLocks noChangeAspect="1" noChangeArrowheads="1"/>
            </p:cNvPicPr>
            <p:nvPr/>
          </p:nvPicPr>
          <p:blipFill>
            <a:blip r:embed="rId3" cstate="print"/>
            <a:srcRect r="60286"/>
            <a:stretch>
              <a:fillRect/>
            </a:stretch>
          </p:blipFill>
          <p:spPr bwMode="auto">
            <a:xfrm flipH="1">
              <a:off x="4931" y="2498"/>
              <a:ext cx="2753" cy="1822"/>
            </a:xfrm>
            <a:prstGeom prst="rect">
              <a:avLst/>
            </a:prstGeom>
            <a:noFill/>
            <a:ln w="9525">
              <a:noFill/>
              <a:miter lim="800000"/>
              <a:headEnd/>
              <a:tailEnd/>
            </a:ln>
          </p:spPr>
        </p:pic>
      </p:grpSp>
      <p:pic>
        <p:nvPicPr>
          <p:cNvPr id="90117" name="Picture 13" descr="orange_img4_28"/>
          <p:cNvPicPr>
            <a:picLocks noChangeAspect="1" noChangeArrowheads="1"/>
          </p:cNvPicPr>
          <p:nvPr/>
        </p:nvPicPr>
        <p:blipFill>
          <a:blip r:embed="rId2" cstate="print"/>
          <a:srcRect l="60286" r="30359" b="40224"/>
          <a:stretch>
            <a:fillRect/>
          </a:stretch>
        </p:blipFill>
        <p:spPr bwMode="auto">
          <a:xfrm>
            <a:off x="0" y="836613"/>
            <a:ext cx="7899400" cy="6021387"/>
          </a:xfrm>
          <a:prstGeom prst="rect">
            <a:avLst/>
          </a:prstGeom>
          <a:noFill/>
          <a:ln w="9525">
            <a:noFill/>
            <a:miter lim="800000"/>
            <a:headEnd/>
            <a:tailEnd/>
          </a:ln>
        </p:spPr>
      </p:pic>
      <p:pic>
        <p:nvPicPr>
          <p:cNvPr id="90118" name="Picture 9" descr="orange_img4_28"/>
          <p:cNvPicPr>
            <a:picLocks noChangeAspect="1" noChangeArrowheads="1"/>
          </p:cNvPicPr>
          <p:nvPr/>
        </p:nvPicPr>
        <p:blipFill>
          <a:blip r:embed="rId2" cstate="print"/>
          <a:srcRect l="60286"/>
          <a:stretch>
            <a:fillRect/>
          </a:stretch>
        </p:blipFill>
        <p:spPr bwMode="auto">
          <a:xfrm>
            <a:off x="7827963" y="3965575"/>
            <a:ext cx="4370387" cy="2892425"/>
          </a:xfrm>
          <a:prstGeom prst="rect">
            <a:avLst/>
          </a:prstGeom>
          <a:noFill/>
          <a:ln w="9525">
            <a:noFill/>
            <a:miter lim="800000"/>
            <a:headEnd/>
            <a:tailEnd/>
          </a:ln>
        </p:spPr>
      </p:pic>
      <p:pic>
        <p:nvPicPr>
          <p:cNvPr id="90119" name="Picture 10" descr="orange_img4_28"/>
          <p:cNvPicPr>
            <a:picLocks noChangeAspect="1" noChangeArrowheads="1"/>
          </p:cNvPicPr>
          <p:nvPr/>
        </p:nvPicPr>
        <p:blipFill>
          <a:blip r:embed="rId2" cstate="print"/>
          <a:srcRect l="60286" r="30359" b="40224"/>
          <a:stretch>
            <a:fillRect/>
          </a:stretch>
        </p:blipFill>
        <p:spPr bwMode="auto">
          <a:xfrm>
            <a:off x="0" y="2176463"/>
            <a:ext cx="7899400" cy="4681537"/>
          </a:xfrm>
          <a:prstGeom prst="rect">
            <a:avLst/>
          </a:prstGeom>
          <a:noFill/>
          <a:ln w="9525">
            <a:noFill/>
            <a:miter lim="800000"/>
            <a:headEnd/>
            <a:tailEnd/>
          </a:ln>
        </p:spPr>
      </p:pic>
      <p:pic>
        <p:nvPicPr>
          <p:cNvPr id="90120" name="Picture 6" descr="orange_img4_28"/>
          <p:cNvPicPr>
            <a:picLocks noChangeAspect="1" noChangeArrowheads="1"/>
          </p:cNvPicPr>
          <p:nvPr/>
        </p:nvPicPr>
        <p:blipFill>
          <a:blip r:embed="rId2" cstate="print"/>
          <a:srcRect l="60286"/>
          <a:stretch>
            <a:fillRect/>
          </a:stretch>
        </p:blipFill>
        <p:spPr bwMode="auto">
          <a:xfrm>
            <a:off x="7827963" y="3965575"/>
            <a:ext cx="4370387" cy="2892425"/>
          </a:xfrm>
          <a:prstGeom prst="rect">
            <a:avLst/>
          </a:prstGeom>
          <a:noFill/>
          <a:ln w="9525">
            <a:noFill/>
            <a:miter lim="800000"/>
            <a:headEnd/>
            <a:tailEnd/>
          </a:ln>
        </p:spPr>
      </p:pic>
      <p:pic>
        <p:nvPicPr>
          <p:cNvPr id="90121" name="Picture 7" descr="orange_img4_28"/>
          <p:cNvPicPr>
            <a:picLocks noChangeAspect="1" noChangeArrowheads="1"/>
          </p:cNvPicPr>
          <p:nvPr/>
        </p:nvPicPr>
        <p:blipFill>
          <a:blip r:embed="rId2" cstate="print"/>
          <a:srcRect l="60286" r="30359" b="40224"/>
          <a:stretch>
            <a:fillRect/>
          </a:stretch>
        </p:blipFill>
        <p:spPr bwMode="auto">
          <a:xfrm>
            <a:off x="0" y="2176463"/>
            <a:ext cx="7899400" cy="4681537"/>
          </a:xfrm>
          <a:prstGeom prst="rect">
            <a:avLst/>
          </a:prstGeom>
          <a:noFill/>
          <a:ln w="9525">
            <a:noFill/>
            <a:miter lim="800000"/>
            <a:headEnd/>
            <a:tailEnd/>
          </a:ln>
        </p:spPr>
      </p:pic>
      <p:pic>
        <p:nvPicPr>
          <p:cNvPr id="90122" name="Picture 8" descr="orange_img4_28"/>
          <p:cNvPicPr>
            <a:picLocks noChangeAspect="1" noChangeArrowheads="1"/>
          </p:cNvPicPr>
          <p:nvPr/>
        </p:nvPicPr>
        <p:blipFill>
          <a:blip r:embed="rId2" cstate="print"/>
          <a:srcRect l="60286" r="30359" b="40224"/>
          <a:stretch>
            <a:fillRect/>
          </a:stretch>
        </p:blipFill>
        <p:spPr bwMode="auto">
          <a:xfrm>
            <a:off x="7827963" y="836613"/>
            <a:ext cx="4370387" cy="3168650"/>
          </a:xfrm>
          <a:prstGeom prst="rect">
            <a:avLst/>
          </a:prstGeom>
          <a:noFill/>
          <a:ln w="9525">
            <a:noFill/>
            <a:miter lim="800000"/>
            <a:headEnd/>
            <a:tailEnd/>
          </a:ln>
        </p:spPr>
      </p:pic>
      <p:pic>
        <p:nvPicPr>
          <p:cNvPr id="90123" name="Picture 11" descr="orange_img4_28"/>
          <p:cNvPicPr>
            <a:picLocks noChangeAspect="1" noChangeArrowheads="1"/>
          </p:cNvPicPr>
          <p:nvPr/>
        </p:nvPicPr>
        <p:blipFill>
          <a:blip r:embed="rId2" cstate="print"/>
          <a:srcRect l="60286"/>
          <a:stretch>
            <a:fillRect/>
          </a:stretch>
        </p:blipFill>
        <p:spPr bwMode="auto">
          <a:xfrm>
            <a:off x="7827963" y="3965575"/>
            <a:ext cx="4370387" cy="2892425"/>
          </a:xfrm>
          <a:prstGeom prst="rect">
            <a:avLst/>
          </a:prstGeom>
          <a:noFill/>
          <a:ln w="9525">
            <a:noFill/>
            <a:miter lim="800000"/>
            <a:headEnd/>
            <a:tailEnd/>
          </a:ln>
        </p:spPr>
      </p:pic>
      <p:pic>
        <p:nvPicPr>
          <p:cNvPr id="90124" name="Picture 14" descr="orange_img4_28"/>
          <p:cNvPicPr>
            <a:picLocks noChangeAspect="1" noChangeArrowheads="1"/>
          </p:cNvPicPr>
          <p:nvPr/>
        </p:nvPicPr>
        <p:blipFill>
          <a:blip r:embed="rId2" cstate="print"/>
          <a:srcRect l="60286"/>
          <a:stretch>
            <a:fillRect/>
          </a:stretch>
        </p:blipFill>
        <p:spPr bwMode="auto">
          <a:xfrm>
            <a:off x="7827963" y="3965575"/>
            <a:ext cx="4370387" cy="2892425"/>
          </a:xfrm>
          <a:prstGeom prst="rect">
            <a:avLst/>
          </a:prstGeom>
          <a:noFill/>
          <a:ln w="9525">
            <a:noFill/>
            <a:miter lim="800000"/>
            <a:headEnd/>
            <a:tailEnd/>
          </a:ln>
        </p:spPr>
      </p:pic>
      <p:sp>
        <p:nvSpPr>
          <p:cNvPr id="90125" name="Rectangle 15"/>
          <p:cNvSpPr>
            <a:spLocks noChangeArrowheads="1"/>
          </p:cNvSpPr>
          <p:nvPr/>
        </p:nvSpPr>
        <p:spPr bwMode="auto">
          <a:xfrm>
            <a:off x="920750" y="3573463"/>
            <a:ext cx="6691313" cy="2492375"/>
          </a:xfrm>
          <a:prstGeom prst="rect">
            <a:avLst/>
          </a:prstGeom>
          <a:noFill/>
          <a:ln w="9525">
            <a:noFill/>
            <a:miter lim="800000"/>
            <a:headEnd/>
            <a:tailEnd/>
          </a:ln>
        </p:spPr>
        <p:txBody>
          <a:bodyPr>
            <a:spAutoFit/>
          </a:bodyPr>
          <a:lstStyle/>
          <a:p>
            <a:pPr eaLnBrk="0" hangingPunct="0">
              <a:lnSpc>
                <a:spcPct val="150000"/>
              </a:lnSpc>
              <a:spcBef>
                <a:spcPct val="20000"/>
              </a:spcBef>
              <a:buClr>
                <a:srgbClr val="FF9900"/>
              </a:buClr>
              <a:buFont typeface="Wingdings" pitchFamily="2" charset="2"/>
              <a:buChar char=""/>
            </a:pPr>
            <a:r>
              <a:rPr lang="zh-CN" altLang="en-US" sz="2400" b="1">
                <a:solidFill>
                  <a:srgbClr val="FF9300"/>
                </a:solidFill>
                <a:latin typeface="微软雅黑" pitchFamily="34" charset="-122"/>
                <a:ea typeface="微软雅黑" pitchFamily="34" charset="-122"/>
              </a:rPr>
              <a:t>搭上“电车”将有效解决农副产品</a:t>
            </a:r>
            <a:r>
              <a:rPr lang="zh-CN" altLang="en-US" sz="2400" b="1">
                <a:solidFill>
                  <a:srgbClr val="FF9300"/>
                </a:solidFill>
              </a:rPr>
              <a:t>难</a:t>
            </a:r>
            <a:r>
              <a:rPr lang="zh-CN" altLang="en-US" sz="2400" b="1">
                <a:solidFill>
                  <a:srgbClr val="FF9300"/>
                </a:solidFill>
                <a:latin typeface="微软雅黑" pitchFamily="34" charset="-122"/>
                <a:ea typeface="微软雅黑" pitchFamily="34" charset="-122"/>
              </a:rPr>
              <a:t>卖问题：</a:t>
            </a:r>
          </a:p>
          <a:p>
            <a:pPr>
              <a:lnSpc>
                <a:spcPct val="150000"/>
              </a:lnSpc>
            </a:pPr>
            <a:endParaRPr lang="en-US" altLang="zh-CN" sz="2000">
              <a:solidFill>
                <a:srgbClr val="595959"/>
              </a:solidFill>
              <a:latin typeface="微软雅黑" pitchFamily="34" charset="-122"/>
              <a:ea typeface="微软雅黑" pitchFamily="34" charset="-122"/>
            </a:endParaRPr>
          </a:p>
          <a:p>
            <a:pPr>
              <a:lnSpc>
                <a:spcPct val="150000"/>
              </a:lnSpc>
            </a:pPr>
            <a:r>
              <a:rPr lang="zh-CN" altLang="en-US" sz="2000">
                <a:solidFill>
                  <a:srgbClr val="595959"/>
                </a:solidFill>
                <a:latin typeface="微软雅黑" pitchFamily="34" charset="-122"/>
                <a:ea typeface="微软雅黑" pitchFamily="34" charset="-122"/>
              </a:rPr>
              <a:t>￭ 通过网络信息共享缓解信息不对称</a:t>
            </a:r>
          </a:p>
          <a:p>
            <a:pPr>
              <a:lnSpc>
                <a:spcPct val="150000"/>
              </a:lnSpc>
            </a:pPr>
            <a:r>
              <a:rPr lang="zh-CN" altLang="en-US" sz="2000">
                <a:solidFill>
                  <a:srgbClr val="595959"/>
                </a:solidFill>
                <a:latin typeface="微软雅黑" pitchFamily="34" charset="-122"/>
                <a:ea typeface="微软雅黑" pitchFamily="34" charset="-122"/>
              </a:rPr>
              <a:t>￭ 减少流通环节，降低流通成本</a:t>
            </a:r>
          </a:p>
          <a:p>
            <a:pPr>
              <a:lnSpc>
                <a:spcPct val="150000"/>
              </a:lnSpc>
            </a:pPr>
            <a:r>
              <a:rPr lang="zh-CN" altLang="en-US" sz="2000">
                <a:solidFill>
                  <a:srgbClr val="595959"/>
                </a:solidFill>
                <a:latin typeface="微软雅黑" pitchFamily="34" charset="-122"/>
                <a:ea typeface="微软雅黑" pitchFamily="34" charset="-122"/>
              </a:rPr>
              <a:t>￭ 在线支付有助于实现资金快速回收和周转</a:t>
            </a:r>
          </a:p>
        </p:txBody>
      </p:sp>
      <p:pic>
        <p:nvPicPr>
          <p:cNvPr id="90126" name="Picture 17" descr="orange_img4_28"/>
          <p:cNvPicPr>
            <a:picLocks noChangeAspect="1" noChangeArrowheads="1"/>
          </p:cNvPicPr>
          <p:nvPr/>
        </p:nvPicPr>
        <p:blipFill>
          <a:blip r:embed="rId2" cstate="print"/>
          <a:srcRect l="60286"/>
          <a:stretch>
            <a:fillRect/>
          </a:stretch>
        </p:blipFill>
        <p:spPr bwMode="auto">
          <a:xfrm>
            <a:off x="7827963" y="3965575"/>
            <a:ext cx="4370387" cy="2892425"/>
          </a:xfrm>
          <a:prstGeom prst="rect">
            <a:avLst/>
          </a:prstGeom>
          <a:noFill/>
          <a:ln w="9525">
            <a:noFill/>
            <a:miter lim="800000"/>
            <a:headEnd/>
            <a:tailEnd/>
          </a:ln>
        </p:spPr>
      </p:pic>
      <p:pic>
        <p:nvPicPr>
          <p:cNvPr id="90127" name="Picture 20" descr="orange_img4_28"/>
          <p:cNvPicPr>
            <a:picLocks noChangeAspect="1" noChangeArrowheads="1"/>
          </p:cNvPicPr>
          <p:nvPr/>
        </p:nvPicPr>
        <p:blipFill>
          <a:blip r:embed="rId2" cstate="print"/>
          <a:srcRect l="60286"/>
          <a:stretch>
            <a:fillRect/>
          </a:stretch>
        </p:blipFill>
        <p:spPr bwMode="auto">
          <a:xfrm>
            <a:off x="7827963" y="3965575"/>
            <a:ext cx="4370387" cy="2892425"/>
          </a:xfrm>
          <a:prstGeom prst="rect">
            <a:avLst/>
          </a:prstGeom>
          <a:noFill/>
          <a:ln w="9525">
            <a:noFill/>
            <a:miter lim="800000"/>
            <a:headEnd/>
            <a:tailEnd/>
          </a:ln>
        </p:spPr>
      </p:pic>
      <p:sp>
        <p:nvSpPr>
          <p:cNvPr id="90128" name="Rectangle 22"/>
          <p:cNvSpPr>
            <a:spLocks noChangeArrowheads="1"/>
          </p:cNvSpPr>
          <p:nvPr/>
        </p:nvSpPr>
        <p:spPr bwMode="auto">
          <a:xfrm>
            <a:off x="885825" y="1295400"/>
            <a:ext cx="10656888" cy="1908175"/>
          </a:xfrm>
          <a:prstGeom prst="rect">
            <a:avLst/>
          </a:prstGeom>
          <a:noFill/>
          <a:ln w="9525">
            <a:noFill/>
            <a:miter lim="800000"/>
            <a:headEnd/>
            <a:tailEnd/>
          </a:ln>
        </p:spPr>
        <p:txBody>
          <a:bodyPr>
            <a:spAutoFit/>
          </a:bodyPr>
          <a:lstStyle/>
          <a:p>
            <a:pPr>
              <a:lnSpc>
                <a:spcPct val="120000"/>
              </a:lnSpc>
            </a:pPr>
            <a:r>
              <a:rPr lang="zh-CN" altLang="en-US" sz="2000">
                <a:solidFill>
                  <a:srgbClr val="595959"/>
                </a:solidFill>
                <a:latin typeface="微软雅黑" pitchFamily="34" charset="-122"/>
                <a:ea typeface="微软雅黑" pitchFamily="34" charset="-122"/>
              </a:rPr>
              <a:t>褚橙热销的背后，让我们看到一个新型农业模式，从产品培育、合作生产、销售渠道到品牌塑造，建立起依靠电商的销售渠道，完成农业与电商的结合。来自阿里巴巴的相关数据显示，截至去年，淘宝和天猫农产品经营网店已达</a:t>
            </a:r>
            <a:r>
              <a:rPr lang="en-US" altLang="zh-CN" sz="2000">
                <a:solidFill>
                  <a:srgbClr val="595959"/>
                </a:solidFill>
                <a:latin typeface="微软雅黑" pitchFamily="34" charset="-122"/>
                <a:ea typeface="微软雅黑" pitchFamily="34" charset="-122"/>
              </a:rPr>
              <a:t>26.06</a:t>
            </a:r>
            <a:r>
              <a:rPr lang="zh-CN" altLang="en-US" sz="2000">
                <a:solidFill>
                  <a:srgbClr val="595959"/>
                </a:solidFill>
                <a:latin typeface="微软雅黑" pitchFamily="34" charset="-122"/>
                <a:ea typeface="微软雅黑" pitchFamily="34" charset="-122"/>
              </a:rPr>
              <a:t>万家，涉及农产品</a:t>
            </a:r>
            <a:r>
              <a:rPr lang="en-US" altLang="zh-CN" sz="2000">
                <a:solidFill>
                  <a:srgbClr val="595959"/>
                </a:solidFill>
                <a:latin typeface="微软雅黑" pitchFamily="34" charset="-122"/>
                <a:ea typeface="微软雅黑" pitchFamily="34" charset="-122"/>
              </a:rPr>
              <a:t>1004</a:t>
            </a:r>
            <a:r>
              <a:rPr lang="zh-CN" altLang="en-US" sz="2000">
                <a:solidFill>
                  <a:srgbClr val="595959"/>
                </a:solidFill>
                <a:latin typeface="微软雅黑" pitchFamily="34" charset="-122"/>
                <a:ea typeface="微软雅黑" pitchFamily="34" charset="-122"/>
              </a:rPr>
              <a:t>万个，仅淘宝网就完成农产品交易金额约</a:t>
            </a:r>
            <a:r>
              <a:rPr lang="en-US" altLang="zh-CN" sz="2000">
                <a:solidFill>
                  <a:srgbClr val="595959"/>
                </a:solidFill>
                <a:latin typeface="微软雅黑" pitchFamily="34" charset="-122"/>
                <a:ea typeface="微软雅黑" pitchFamily="34" charset="-122"/>
              </a:rPr>
              <a:t>200</a:t>
            </a:r>
            <a:r>
              <a:rPr lang="zh-CN" altLang="en-US" sz="2000">
                <a:solidFill>
                  <a:srgbClr val="595959"/>
                </a:solidFill>
                <a:latin typeface="微软雅黑" pitchFamily="34" charset="-122"/>
                <a:ea typeface="微软雅黑" pitchFamily="34" charset="-122"/>
              </a:rPr>
              <a:t>亿元，预计今年这一数据将升至</a:t>
            </a:r>
            <a:r>
              <a:rPr lang="en-US" altLang="zh-CN" sz="2000">
                <a:solidFill>
                  <a:srgbClr val="595959"/>
                </a:solidFill>
                <a:latin typeface="微软雅黑" pitchFamily="34" charset="-122"/>
                <a:ea typeface="微软雅黑" pitchFamily="34" charset="-122"/>
              </a:rPr>
              <a:t>500</a:t>
            </a:r>
            <a:r>
              <a:rPr lang="zh-CN" altLang="en-US" sz="2000">
                <a:solidFill>
                  <a:srgbClr val="595959"/>
                </a:solidFill>
                <a:latin typeface="微软雅黑" pitchFamily="34" charset="-122"/>
                <a:ea typeface="微软雅黑" pitchFamily="34" charset="-122"/>
              </a:rPr>
              <a:t>亿元，农副产品的线上营销大有前途。</a:t>
            </a:r>
            <a:endParaRPr lang="en-US" altLang="zh-CN" sz="2000">
              <a:solidFill>
                <a:srgbClr val="595959"/>
              </a:solidFill>
              <a:latin typeface="微软雅黑" pitchFamily="34" charset="-122"/>
              <a:ea typeface="微软雅黑" pitchFamily="34" charset="-122"/>
            </a:endParaRPr>
          </a:p>
        </p:txBody>
      </p:sp>
      <p:sp>
        <p:nvSpPr>
          <p:cNvPr id="90129"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sym typeface="微软雅黑" pitchFamily="34" charset="-122"/>
              </a:rPr>
              <a:t>农副产品的触网救赎</a:t>
            </a:r>
          </a:p>
        </p:txBody>
      </p:sp>
    </p:spTree>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Group 6"/>
          <p:cNvGrpSpPr>
            <a:grpSpLocks/>
          </p:cNvGrpSpPr>
          <p:nvPr/>
        </p:nvGrpSpPr>
        <p:grpSpPr bwMode="auto">
          <a:xfrm>
            <a:off x="0" y="2708275"/>
            <a:ext cx="12198350" cy="2447925"/>
            <a:chOff x="0" y="0"/>
            <a:chExt cx="9139459" cy="2367288"/>
          </a:xfrm>
        </p:grpSpPr>
        <p:sp>
          <p:nvSpPr>
            <p:cNvPr id="91141" name="矩形 4"/>
            <p:cNvSpPr>
              <a:spLocks noChangeArrowheads="1"/>
            </p:cNvSpPr>
            <p:nvPr/>
          </p:nvSpPr>
          <p:spPr bwMode="auto">
            <a:xfrm>
              <a:off x="0" y="0"/>
              <a:ext cx="9139459" cy="2367288"/>
            </a:xfrm>
            <a:prstGeom prst="rect">
              <a:avLst/>
            </a:prstGeom>
            <a:solidFill>
              <a:srgbClr val="F2F2F2">
                <a:alpha val="85097"/>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91142" name="TextBox 8"/>
            <p:cNvSpPr>
              <a:spLocks noChangeArrowheads="1"/>
            </p:cNvSpPr>
            <p:nvPr/>
          </p:nvSpPr>
          <p:spPr bwMode="auto">
            <a:xfrm>
              <a:off x="821885" y="176549"/>
              <a:ext cx="8209337" cy="457491"/>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91139" name="TextBox 6"/>
          <p:cNvSpPr>
            <a:spLocks noChangeArrowheads="1"/>
          </p:cNvSpPr>
          <p:nvPr/>
        </p:nvSpPr>
        <p:spPr bwMode="auto">
          <a:xfrm>
            <a:off x="720725" y="1547813"/>
            <a:ext cx="11088688" cy="3735387"/>
          </a:xfrm>
          <a:prstGeom prst="rect">
            <a:avLst/>
          </a:prstGeom>
          <a:noFill/>
          <a:ln w="9525">
            <a:noFill/>
            <a:miter lim="800000"/>
            <a:headEnd/>
            <a:tailEnd/>
          </a:ln>
        </p:spPr>
        <p:txBody>
          <a:bodyPr>
            <a:spAutoFit/>
          </a:bodyPr>
          <a:lstStyle/>
          <a:p>
            <a:pPr>
              <a:lnSpc>
                <a:spcPct val="120000"/>
              </a:lnSpc>
              <a:buFont typeface="Arial" pitchFamily="34" charset="0"/>
              <a:buNone/>
            </a:pPr>
            <a:r>
              <a:rPr lang="zh-CN" altLang="en-US" sz="4800" b="1">
                <a:solidFill>
                  <a:srgbClr val="FF9300"/>
                </a:solidFill>
                <a:latin typeface="微软雅黑" pitchFamily="34" charset="-122"/>
                <a:ea typeface="微软雅黑" pitchFamily="34" charset="-122"/>
                <a:sym typeface="微软雅黑" pitchFamily="34" charset="-122"/>
              </a:rPr>
              <a:t>【</a:t>
            </a:r>
            <a:r>
              <a:rPr lang="zh-CN" altLang="en-US" sz="4800" b="1">
                <a:solidFill>
                  <a:srgbClr val="FF9300"/>
                </a:solidFill>
                <a:latin typeface="微软雅黑" pitchFamily="34" charset="-122"/>
                <a:ea typeface="微软雅黑" pitchFamily="34" charset="-122"/>
              </a:rPr>
              <a:t>启示</a:t>
            </a:r>
            <a:r>
              <a:rPr lang="zh-CN" altLang="en-US" sz="4800" b="1">
                <a:solidFill>
                  <a:srgbClr val="FF9300"/>
                </a:solidFill>
                <a:latin typeface="微软雅黑" pitchFamily="34" charset="-122"/>
                <a:ea typeface="微软雅黑" pitchFamily="34" charset="-122"/>
                <a:sym typeface="微软雅黑" pitchFamily="34" charset="-122"/>
              </a:rPr>
              <a:t>】</a:t>
            </a:r>
          </a:p>
          <a:p>
            <a:pPr>
              <a:lnSpc>
                <a:spcPct val="120000"/>
              </a:lnSpc>
              <a:buFont typeface="Arial" pitchFamily="34" charset="0"/>
              <a:buNone/>
            </a:pPr>
            <a:endParaRPr lang="zh-CN" altLang="en-US" sz="2800" b="1">
              <a:solidFill>
                <a:srgbClr val="FF9300"/>
              </a:solidFill>
              <a:latin typeface="微软雅黑" pitchFamily="34" charset="-122"/>
              <a:ea typeface="微软雅黑" pitchFamily="34" charset="-122"/>
              <a:sym typeface="微软雅黑" pitchFamily="34" charset="-122"/>
            </a:endParaRPr>
          </a:p>
          <a:p>
            <a:r>
              <a:rPr lang="zh-CN" altLang="en-US" sz="2400">
                <a:solidFill>
                  <a:srgbClr val="FF9300"/>
                </a:solidFill>
                <a:latin typeface="微软雅黑" pitchFamily="34" charset="-122"/>
                <a:ea typeface="微软雅黑" pitchFamily="34" charset="-122"/>
              </a:rPr>
              <a:t>对于今天的很多农业品牌而言，如何创造出好的，能够被消费者甚至连名人都希望去主动传播的内容很重要，内容可以从个性化包装，社会热点，引发大家共鸣的网络语言入手。在禇橙的案例中，个性化的包装本身就是一种内容的营销方式。对于农业品牌而言，很多产品都没有差异性，在产品缺乏差异性的基础上，需要考虑是不是有与品牌相关的个性化的内容和话题的创造。</a:t>
            </a:r>
          </a:p>
          <a:p>
            <a:endParaRPr lang="en-US" altLang="zh-CN" sz="2800">
              <a:solidFill>
                <a:srgbClr val="FF9300"/>
              </a:solidFill>
              <a:latin typeface="微软雅黑" pitchFamily="34" charset="-122"/>
              <a:ea typeface="微软雅黑" pitchFamily="34" charset="-122"/>
            </a:endParaRPr>
          </a:p>
        </p:txBody>
      </p:sp>
      <p:sp>
        <p:nvSpPr>
          <p:cNvPr id="91140"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sym typeface="微软雅黑" pitchFamily="34" charset="-122"/>
              </a:rPr>
              <a:t>农副产品的触网救赎</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descr="orange_sku1_01-2"/>
          <p:cNvPicPr>
            <a:picLocks noChangeAspect="1" noChangeArrowheads="1"/>
          </p:cNvPicPr>
          <p:nvPr/>
        </p:nvPicPr>
        <p:blipFill>
          <a:blip r:embed="rId2" cstate="print"/>
          <a:srcRect/>
          <a:stretch>
            <a:fillRect/>
          </a:stretch>
        </p:blipFill>
        <p:spPr bwMode="auto">
          <a:xfrm>
            <a:off x="0" y="0"/>
            <a:ext cx="12198350" cy="6858000"/>
          </a:xfrm>
          <a:prstGeom prst="rect">
            <a:avLst/>
          </a:prstGeom>
          <a:noFill/>
          <a:ln w="9525">
            <a:noFill/>
            <a:miter lim="800000"/>
            <a:headEnd/>
            <a:tailEnd/>
          </a:ln>
        </p:spPr>
      </p:pic>
      <p:sp>
        <p:nvSpPr>
          <p:cNvPr id="59397" name="文本占位符 2"/>
          <p:cNvSpPr>
            <a:spLocks noChangeArrowheads="1"/>
          </p:cNvSpPr>
          <p:nvPr/>
        </p:nvSpPr>
        <p:spPr bwMode="auto">
          <a:xfrm>
            <a:off x="5238750" y="2276475"/>
            <a:ext cx="3797300" cy="1524000"/>
          </a:xfrm>
          <a:prstGeom prst="rect">
            <a:avLst/>
          </a:prstGeom>
          <a:noFill/>
          <a:ln w="9525">
            <a:noFill/>
            <a:miter lim="800000"/>
            <a:headEnd/>
            <a:tailEnd/>
          </a:ln>
        </p:spPr>
        <p:txBody>
          <a:bodyPr/>
          <a:lstStyle/>
          <a:p>
            <a:pPr marL="342900" indent="-342900" eaLnBrk="0" hangingPunct="0">
              <a:spcBef>
                <a:spcPct val="20000"/>
              </a:spcBef>
              <a:buFont typeface="Arial" pitchFamily="34" charset="0"/>
              <a:buNone/>
            </a:pPr>
            <a:endParaRPr lang="zh-CN" altLang="en-US">
              <a:solidFill>
                <a:srgbClr val="000000"/>
              </a:solidFill>
              <a:latin typeface="微软雅黑" pitchFamily="34" charset="-122"/>
              <a:ea typeface="微软雅黑" pitchFamily="34" charset="-122"/>
              <a:sym typeface="微软雅黑" pitchFamily="34" charset="-122"/>
            </a:endParaRPr>
          </a:p>
        </p:txBody>
      </p:sp>
      <p:grpSp>
        <p:nvGrpSpPr>
          <p:cNvPr id="49156" name="Group 6"/>
          <p:cNvGrpSpPr>
            <a:grpSpLocks/>
          </p:cNvGrpSpPr>
          <p:nvPr/>
        </p:nvGrpSpPr>
        <p:grpSpPr bwMode="auto">
          <a:xfrm>
            <a:off x="0" y="1268413"/>
            <a:ext cx="12198350" cy="2511425"/>
            <a:chOff x="0" y="0"/>
            <a:chExt cx="9139459" cy="2367288"/>
          </a:xfrm>
        </p:grpSpPr>
        <p:sp>
          <p:nvSpPr>
            <p:cNvPr id="49159" name="矩形 4"/>
            <p:cNvSpPr>
              <a:spLocks noChangeArrowheads="1"/>
            </p:cNvSpPr>
            <p:nvPr/>
          </p:nvSpPr>
          <p:spPr bwMode="auto">
            <a:xfrm>
              <a:off x="0" y="0"/>
              <a:ext cx="9139459" cy="2367288"/>
            </a:xfrm>
            <a:prstGeom prst="rect">
              <a:avLst/>
            </a:prstGeom>
            <a:solidFill>
              <a:srgbClr val="F2F2F2">
                <a:alpha val="56078"/>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49160" name="TextBox 8"/>
            <p:cNvSpPr>
              <a:spLocks noChangeArrowheads="1"/>
            </p:cNvSpPr>
            <p:nvPr/>
          </p:nvSpPr>
          <p:spPr bwMode="auto">
            <a:xfrm>
              <a:off x="821885" y="176574"/>
              <a:ext cx="8209337" cy="445924"/>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59401" name="TextBox 7"/>
          <p:cNvSpPr>
            <a:spLocks noChangeArrowheads="1"/>
          </p:cNvSpPr>
          <p:nvPr/>
        </p:nvSpPr>
        <p:spPr bwMode="auto">
          <a:xfrm>
            <a:off x="9410700" y="2781300"/>
            <a:ext cx="2160588" cy="854075"/>
          </a:xfrm>
          <a:prstGeom prst="rect">
            <a:avLst/>
          </a:prstGeom>
          <a:noFill/>
          <a:ln w="9525">
            <a:noFill/>
            <a:miter lim="800000"/>
            <a:headEnd/>
            <a:tailEnd/>
          </a:ln>
        </p:spPr>
        <p:txBody>
          <a:bodyPr>
            <a:spAutoFit/>
          </a:bodyPr>
          <a:lstStyle/>
          <a:p>
            <a:pPr marL="285750" indent="-285750" eaLnBrk="0" hangingPunct="0">
              <a:lnSpc>
                <a:spcPts val="3000"/>
              </a:lnSpc>
              <a:buFont typeface="Wingdings" pitchFamily="2" charset="2"/>
              <a:buChar char="Ø"/>
            </a:pPr>
            <a:r>
              <a:rPr lang="zh-CN" altLang="en-US" sz="2000" b="1">
                <a:solidFill>
                  <a:srgbClr val="000000"/>
                </a:solidFill>
                <a:latin typeface="微软雅黑" pitchFamily="34" charset="-122"/>
                <a:ea typeface="微软雅黑" pitchFamily="34" charset="-122"/>
                <a:sym typeface="微软雅黑" pitchFamily="34" charset="-122"/>
              </a:rPr>
              <a:t>云冠冰糖橙</a:t>
            </a:r>
            <a:endParaRPr lang="zh-CN" altLang="en-US" sz="2000">
              <a:solidFill>
                <a:srgbClr val="000000"/>
              </a:solidFill>
              <a:latin typeface="微软雅黑" pitchFamily="34" charset="-122"/>
              <a:ea typeface="微软雅黑" pitchFamily="34" charset="-122"/>
              <a:sym typeface="微软雅黑" pitchFamily="34" charset="-122"/>
            </a:endParaRPr>
          </a:p>
          <a:p>
            <a:pPr marL="285750" indent="-285750" eaLnBrk="0" hangingPunct="0">
              <a:lnSpc>
                <a:spcPts val="3000"/>
              </a:lnSpc>
              <a:buFont typeface="Wingdings" pitchFamily="2" charset="2"/>
              <a:buChar char="Ø"/>
            </a:pPr>
            <a:r>
              <a:rPr lang="zh-CN" altLang="en-US" sz="2000" b="1">
                <a:solidFill>
                  <a:srgbClr val="000000"/>
                </a:solidFill>
                <a:latin typeface="微软雅黑" pitchFamily="34" charset="-122"/>
                <a:ea typeface="微软雅黑" pitchFamily="34" charset="-122"/>
                <a:sym typeface="微软雅黑" pitchFamily="34" charset="-122"/>
              </a:rPr>
              <a:t>励志褚橙</a:t>
            </a:r>
            <a:endParaRPr lang="zh-CN" altLang="en-US" sz="2000">
              <a:ea typeface="微软雅黑" pitchFamily="34" charset="-122"/>
            </a:endParaRPr>
          </a:p>
        </p:txBody>
      </p:sp>
      <p:sp>
        <p:nvSpPr>
          <p:cNvPr id="59406" name="TextBox 7"/>
          <p:cNvSpPr>
            <a:spLocks noChangeArrowheads="1"/>
          </p:cNvSpPr>
          <p:nvPr/>
        </p:nvSpPr>
        <p:spPr bwMode="auto">
          <a:xfrm>
            <a:off x="1490663" y="1735138"/>
            <a:ext cx="9577387" cy="701675"/>
          </a:xfrm>
          <a:prstGeom prst="rect">
            <a:avLst/>
          </a:prstGeom>
          <a:noFill/>
          <a:ln w="9525">
            <a:noFill/>
            <a:miter lim="800000"/>
            <a:headEnd/>
            <a:tailEnd/>
          </a:ln>
        </p:spPr>
        <p:txBody>
          <a:bodyPr>
            <a:spAutoFit/>
          </a:bodyPr>
          <a:lstStyle/>
          <a:p>
            <a:pPr marL="285750" indent="-285750"/>
            <a:r>
              <a:rPr lang="zh-CN" altLang="en-US" sz="4000" b="1">
                <a:ea typeface="微软雅黑" pitchFamily="34" charset="-122"/>
                <a:sym typeface="微软雅黑" pitchFamily="34" charset="-122"/>
              </a:rPr>
              <a:t>一、背景分析：屌丝身份的成功逆袭</a:t>
            </a:r>
            <a:endParaRPr lang="en-US" sz="4000" b="1">
              <a:ea typeface="微软雅黑" pitchFamily="34" charset="-122"/>
              <a:sym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delay="0"/>
                                  </p:endCondLst>
                                  <p:childTnLst>
                                    <p:set>
                                      <p:cBhvr>
                                        <p:cTn id="6" dur="1" fill="hold">
                                          <p:stCondLst>
                                            <p:cond delay="0"/>
                                          </p:stCondLst>
                                        </p:cTn>
                                        <p:tgtEl>
                                          <p:spTgt spid="59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401"/>
                                        </p:tgtEl>
                                        <p:attrNameLst>
                                          <p:attrName>style.visibility</p:attrName>
                                        </p:attrNameLst>
                                      </p:cBhvr>
                                      <p:to>
                                        <p:strVal val="visible"/>
                                      </p:to>
                                    </p:set>
                                    <p:animEffect>
                                      <p:cBhvr>
                                        <p:cTn id="11" dur="500"/>
                                        <p:tgtEl>
                                          <p:spTgt spid="5940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9406"/>
                                        </p:tgtEl>
                                        <p:attrNameLst>
                                          <p:attrName>style.visibility</p:attrName>
                                        </p:attrNameLst>
                                      </p:cBhvr>
                                      <p:to>
                                        <p:strVal val="visible"/>
                                      </p:to>
                                    </p:set>
                                    <p:animEffect>
                                      <p:cBhvr>
                                        <p:cTn id="16" dur="500"/>
                                        <p:tgtEl>
                                          <p:spTgt spid="59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bldLvl="0" autoUpdateAnimBg="0"/>
      <p:bldP spid="59401" grpId="0" bldLvl="0" autoUpdateAnimBg="0"/>
      <p:bldP spid="59406"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屌丝身份的成功逆袭</a:t>
            </a:r>
          </a:p>
        </p:txBody>
      </p:sp>
      <p:pic>
        <p:nvPicPr>
          <p:cNvPr id="50179" name="Picture 13" descr="t017cd6a2986a2b5869"/>
          <p:cNvPicPr>
            <a:picLocks noChangeAspect="1" noChangeArrowheads="1"/>
          </p:cNvPicPr>
          <p:nvPr/>
        </p:nvPicPr>
        <p:blipFill>
          <a:blip r:embed="rId2" cstate="print"/>
          <a:srcRect l="1152" t="1173" r="18394" b="21965"/>
          <a:stretch>
            <a:fillRect/>
          </a:stretch>
        </p:blipFill>
        <p:spPr bwMode="auto">
          <a:xfrm>
            <a:off x="3938588" y="854075"/>
            <a:ext cx="8259762" cy="6013450"/>
          </a:xfrm>
          <a:prstGeom prst="rect">
            <a:avLst/>
          </a:prstGeom>
          <a:noFill/>
          <a:ln w="9525">
            <a:noFill/>
            <a:miter lim="800000"/>
            <a:headEnd/>
            <a:tailEnd/>
          </a:ln>
        </p:spPr>
      </p:pic>
      <p:grpSp>
        <p:nvGrpSpPr>
          <p:cNvPr id="50180" name="Group 14"/>
          <p:cNvGrpSpPr>
            <a:grpSpLocks/>
          </p:cNvGrpSpPr>
          <p:nvPr/>
        </p:nvGrpSpPr>
        <p:grpSpPr bwMode="auto">
          <a:xfrm>
            <a:off x="0" y="2060575"/>
            <a:ext cx="5019675" cy="3384550"/>
            <a:chOff x="0" y="0"/>
            <a:chExt cx="9139459" cy="2367288"/>
          </a:xfrm>
        </p:grpSpPr>
        <p:sp>
          <p:nvSpPr>
            <p:cNvPr id="50182" name="矩形 4"/>
            <p:cNvSpPr>
              <a:spLocks noChangeArrowheads="1"/>
            </p:cNvSpPr>
            <p:nvPr/>
          </p:nvSpPr>
          <p:spPr bwMode="auto">
            <a:xfrm>
              <a:off x="0" y="0"/>
              <a:ext cx="9139459" cy="2367288"/>
            </a:xfrm>
            <a:prstGeom prst="rect">
              <a:avLst/>
            </a:prstGeom>
            <a:solidFill>
              <a:srgbClr val="F2F2F2">
                <a:alpha val="74901"/>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50183" name="TextBox 8"/>
            <p:cNvSpPr>
              <a:spLocks noChangeArrowheads="1"/>
            </p:cNvSpPr>
            <p:nvPr/>
          </p:nvSpPr>
          <p:spPr bwMode="auto">
            <a:xfrm>
              <a:off x="820875" y="175437"/>
              <a:ext cx="8211639" cy="330887"/>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50181" name="TextBox 6"/>
          <p:cNvSpPr txBox="1">
            <a:spLocks noChangeArrowheads="1"/>
          </p:cNvSpPr>
          <p:nvPr/>
        </p:nvSpPr>
        <p:spPr bwMode="auto">
          <a:xfrm>
            <a:off x="298450" y="2179638"/>
            <a:ext cx="3241675" cy="3673475"/>
          </a:xfrm>
          <a:prstGeom prst="rect">
            <a:avLst/>
          </a:prstGeom>
          <a:noFill/>
          <a:ln w="9525">
            <a:noFill/>
            <a:miter lim="800000"/>
            <a:headEnd/>
            <a:tailEnd/>
          </a:ln>
        </p:spPr>
        <p:txBody>
          <a:bodyPr>
            <a:spAutoFit/>
          </a:bodyPr>
          <a:lstStyle/>
          <a:p>
            <a:pPr marL="342900" indent="-342900"/>
            <a:r>
              <a:rPr lang="zh-CN" altLang="en-US" sz="4000" b="1">
                <a:solidFill>
                  <a:srgbClr val="FF9300"/>
                </a:solidFill>
                <a:latin typeface="微软雅黑" pitchFamily="34" charset="-122"/>
                <a:ea typeface="微软雅黑" pitchFamily="34" charset="-122"/>
              </a:rPr>
              <a:t>  褚橙</a:t>
            </a:r>
            <a:endParaRPr lang="en-US" altLang="zh-CN" sz="4000" b="1">
              <a:solidFill>
                <a:srgbClr val="FF9300"/>
              </a:solidFill>
              <a:latin typeface="微软雅黑" pitchFamily="34" charset="-122"/>
              <a:ea typeface="微软雅黑" pitchFamily="34" charset="-122"/>
            </a:endParaRPr>
          </a:p>
          <a:p>
            <a:pPr marL="342900" indent="-342900"/>
            <a:endParaRPr lang="zh-CN" altLang="en-US" sz="4000" b="1">
              <a:solidFill>
                <a:srgbClr val="595959"/>
              </a:solidFill>
              <a:latin typeface="微软雅黑" pitchFamily="34" charset="-122"/>
              <a:ea typeface="微软雅黑" pitchFamily="34" charset="-122"/>
            </a:endParaRPr>
          </a:p>
          <a:p>
            <a:pPr marL="342900" indent="-342900"/>
            <a:r>
              <a:rPr lang="zh-CN" altLang="en-US">
                <a:solidFill>
                  <a:srgbClr val="595959"/>
                </a:solidFill>
                <a:latin typeface="微软雅黑" pitchFamily="34" charset="-122"/>
                <a:ea typeface="微软雅黑" pitchFamily="34" charset="-122"/>
              </a:rPr>
              <a:t>     原名，云冠冰糖橙，冰糖脐橙的一种，云南特产橙类，以味甜著称，在竞争激烈的水果市场中并无特别之处，销售很艰难，扮演着市场的屌丝身份。</a:t>
            </a:r>
          </a:p>
          <a:p>
            <a:pPr marL="342900" indent="-342900">
              <a:lnSpc>
                <a:spcPct val="130000"/>
              </a:lnSpc>
              <a:buFontTx/>
              <a:buAutoNum type="circleNumDbPlain"/>
            </a:pPr>
            <a:endParaRPr lang="en-US" altLang="zh-CN">
              <a:solidFill>
                <a:srgbClr val="595959"/>
              </a:solidFill>
              <a:latin typeface="微软雅黑" pitchFamily="34" charset="-122"/>
              <a:ea typeface="微软雅黑" pitchFamily="34" charset="-122"/>
            </a:endParaRPr>
          </a:p>
          <a:p>
            <a:pPr marL="342900" indent="-342900">
              <a:lnSpc>
                <a:spcPct val="130000"/>
              </a:lnSpc>
            </a:pPr>
            <a:endParaRPr lang="en-US" altLang="zh-CN">
              <a:solidFill>
                <a:srgbClr val="595959"/>
              </a:solidFill>
              <a:latin typeface="微软雅黑" pitchFamily="34" charset="-122"/>
              <a:ea typeface="微软雅黑" pitchFamily="34" charset="-122"/>
            </a:endParaRPr>
          </a:p>
        </p:txBody>
      </p:sp>
    </p:spTree>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oup 4"/>
          <p:cNvGrpSpPr>
            <a:grpSpLocks/>
          </p:cNvGrpSpPr>
          <p:nvPr/>
        </p:nvGrpSpPr>
        <p:grpSpPr bwMode="auto">
          <a:xfrm>
            <a:off x="0" y="1773238"/>
            <a:ext cx="5019675" cy="4535487"/>
            <a:chOff x="0" y="0"/>
            <a:chExt cx="9139459" cy="2367288"/>
          </a:xfrm>
        </p:grpSpPr>
        <p:sp>
          <p:nvSpPr>
            <p:cNvPr id="51209" name="矩形 4"/>
            <p:cNvSpPr>
              <a:spLocks noChangeArrowheads="1"/>
            </p:cNvSpPr>
            <p:nvPr/>
          </p:nvSpPr>
          <p:spPr bwMode="auto">
            <a:xfrm>
              <a:off x="0" y="0"/>
              <a:ext cx="9139459" cy="2367288"/>
            </a:xfrm>
            <a:prstGeom prst="rect">
              <a:avLst/>
            </a:prstGeom>
            <a:solidFill>
              <a:srgbClr val="F2F2F2">
                <a:alpha val="56078"/>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51210" name="TextBox 8"/>
            <p:cNvSpPr>
              <a:spLocks noChangeArrowheads="1"/>
            </p:cNvSpPr>
            <p:nvPr/>
          </p:nvSpPr>
          <p:spPr bwMode="auto">
            <a:xfrm>
              <a:off x="820875" y="175662"/>
              <a:ext cx="8211639" cy="246920"/>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pic>
        <p:nvPicPr>
          <p:cNvPr id="51203" name="Picture 8" descr="20131029042038130"/>
          <p:cNvPicPr>
            <a:picLocks noChangeAspect="1" noChangeArrowheads="1"/>
          </p:cNvPicPr>
          <p:nvPr/>
        </p:nvPicPr>
        <p:blipFill>
          <a:blip r:embed="rId2" cstate="print"/>
          <a:srcRect l="34547" t="8243" b="48122"/>
          <a:stretch>
            <a:fillRect/>
          </a:stretch>
        </p:blipFill>
        <p:spPr bwMode="auto">
          <a:xfrm>
            <a:off x="4298950" y="820738"/>
            <a:ext cx="7899400" cy="6037262"/>
          </a:xfrm>
          <a:prstGeom prst="rect">
            <a:avLst/>
          </a:prstGeom>
          <a:noFill/>
          <a:ln w="9525">
            <a:noFill/>
            <a:miter lim="800000"/>
            <a:headEnd/>
            <a:tailEnd/>
          </a:ln>
        </p:spPr>
      </p:pic>
      <p:sp>
        <p:nvSpPr>
          <p:cNvPr id="51204" name="TextBox 8"/>
          <p:cNvSpPr txBox="1">
            <a:spLocks noChangeArrowheads="1"/>
          </p:cNvSpPr>
          <p:nvPr/>
        </p:nvSpPr>
        <p:spPr bwMode="auto">
          <a:xfrm>
            <a:off x="769938" y="352425"/>
            <a:ext cx="5114925" cy="400050"/>
          </a:xfrm>
          <a:prstGeom prst="rect">
            <a:avLst/>
          </a:prstGeom>
          <a:noFill/>
          <a:ln w="9525">
            <a:noFill/>
            <a:miter lim="800000"/>
            <a:headEnd/>
            <a:tailEnd/>
          </a:ln>
        </p:spPr>
        <p:txBody>
          <a:bodyPr anchor="ctr">
            <a:spAutoFit/>
          </a:bodyPr>
          <a:lstStyle/>
          <a:p>
            <a:r>
              <a:rPr lang="zh-CN" altLang="en-US" sz="2000">
                <a:solidFill>
                  <a:schemeClr val="bg1"/>
                </a:solidFill>
                <a:latin typeface="华康俪金黑W8(P)" pitchFamily="34" charset="-122"/>
                <a:ea typeface="华康俪金黑W8(P)" pitchFamily="34" charset="-122"/>
              </a:rPr>
              <a:t>屌丝身份的成功逆袭</a:t>
            </a:r>
          </a:p>
        </p:txBody>
      </p:sp>
      <p:grpSp>
        <p:nvGrpSpPr>
          <p:cNvPr id="51205" name="Group 4"/>
          <p:cNvGrpSpPr>
            <a:grpSpLocks/>
          </p:cNvGrpSpPr>
          <p:nvPr/>
        </p:nvGrpSpPr>
        <p:grpSpPr bwMode="auto">
          <a:xfrm>
            <a:off x="0" y="1557338"/>
            <a:ext cx="5019675" cy="4535487"/>
            <a:chOff x="0" y="0"/>
            <a:chExt cx="9139459" cy="2367288"/>
          </a:xfrm>
        </p:grpSpPr>
        <p:sp>
          <p:nvSpPr>
            <p:cNvPr id="51207" name="矩形 4"/>
            <p:cNvSpPr>
              <a:spLocks noChangeArrowheads="1"/>
            </p:cNvSpPr>
            <p:nvPr/>
          </p:nvSpPr>
          <p:spPr bwMode="auto">
            <a:xfrm>
              <a:off x="0" y="0"/>
              <a:ext cx="9139459" cy="2367288"/>
            </a:xfrm>
            <a:prstGeom prst="rect">
              <a:avLst/>
            </a:prstGeom>
            <a:solidFill>
              <a:srgbClr val="F2F2F2">
                <a:alpha val="76862"/>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51208" name="TextBox 8"/>
            <p:cNvSpPr>
              <a:spLocks noChangeArrowheads="1"/>
            </p:cNvSpPr>
            <p:nvPr/>
          </p:nvSpPr>
          <p:spPr bwMode="auto">
            <a:xfrm>
              <a:off x="820875" y="175662"/>
              <a:ext cx="8211639" cy="246920"/>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51206" name="TextBox 6"/>
          <p:cNvSpPr txBox="1">
            <a:spLocks noChangeArrowheads="1"/>
          </p:cNvSpPr>
          <p:nvPr/>
        </p:nvSpPr>
        <p:spPr bwMode="auto">
          <a:xfrm>
            <a:off x="403225" y="1665288"/>
            <a:ext cx="3241675" cy="4772025"/>
          </a:xfrm>
          <a:prstGeom prst="rect">
            <a:avLst/>
          </a:prstGeom>
          <a:noFill/>
          <a:ln w="9525">
            <a:noFill/>
            <a:miter lim="800000"/>
            <a:headEnd/>
            <a:tailEnd/>
          </a:ln>
        </p:spPr>
        <p:txBody>
          <a:bodyPr>
            <a:spAutoFit/>
          </a:bodyPr>
          <a:lstStyle/>
          <a:p>
            <a:pPr marL="342900" indent="-342900"/>
            <a:r>
              <a:rPr lang="zh-CN" altLang="en-US" sz="4000" b="1">
                <a:solidFill>
                  <a:srgbClr val="FF9300"/>
                </a:solidFill>
                <a:latin typeface="微软雅黑" pitchFamily="34" charset="-122"/>
                <a:ea typeface="微软雅黑" pitchFamily="34" charset="-122"/>
              </a:rPr>
              <a:t>  褚橙</a:t>
            </a:r>
            <a:endParaRPr lang="en-US" altLang="zh-CN" sz="4000" b="1">
              <a:solidFill>
                <a:srgbClr val="FF9300"/>
              </a:solidFill>
              <a:latin typeface="微软雅黑" pitchFamily="34" charset="-122"/>
              <a:ea typeface="微软雅黑" pitchFamily="34" charset="-122"/>
            </a:endParaRPr>
          </a:p>
          <a:p>
            <a:pPr marL="342900" indent="-342900"/>
            <a:endParaRPr lang="zh-CN" altLang="en-US" sz="4000" b="1">
              <a:solidFill>
                <a:srgbClr val="595959"/>
              </a:solidFill>
              <a:latin typeface="微软雅黑" pitchFamily="34" charset="-122"/>
              <a:ea typeface="微软雅黑" pitchFamily="34" charset="-122"/>
            </a:endParaRPr>
          </a:p>
          <a:p>
            <a:pPr marL="342900" indent="-342900"/>
            <a:r>
              <a:rPr lang="zh-CN" altLang="en-US">
                <a:solidFill>
                  <a:srgbClr val="595959"/>
                </a:solidFill>
                <a:latin typeface="微软雅黑" pitchFamily="34" charset="-122"/>
                <a:ea typeface="微软雅黑" pitchFamily="34" charset="-122"/>
              </a:rPr>
              <a:t>     褚妻马静芬打出一条</a:t>
            </a:r>
            <a:r>
              <a:rPr lang="zh-CN" altLang="en-US">
                <a:solidFill>
                  <a:srgbClr val="FF9300"/>
                </a:solidFill>
                <a:latin typeface="微软雅黑" pitchFamily="34" charset="-122"/>
                <a:ea typeface="微软雅黑" pitchFamily="34" charset="-122"/>
              </a:rPr>
              <a:t>“褚时健种的冰糖橙”</a:t>
            </a:r>
            <a:r>
              <a:rPr lang="zh-CN" altLang="en-US">
                <a:solidFill>
                  <a:srgbClr val="595959"/>
                </a:solidFill>
                <a:latin typeface="微软雅黑" pitchFamily="34" charset="-122"/>
                <a:ea typeface="微软雅黑" pitchFamily="34" charset="-122"/>
              </a:rPr>
              <a:t>的横幅，很快销售一空，“褚橙”的名字也很快被叫开了，“云冠”反倒被渐渐淡化，经媒体追踪报道，褚橙背后励志的故事被无限放大，通过电商平台的助推，自此褚橙逐渐传开。</a:t>
            </a:r>
          </a:p>
          <a:p>
            <a:pPr marL="342900" indent="-342900"/>
            <a:endParaRPr lang="zh-CN" altLang="en-US">
              <a:solidFill>
                <a:srgbClr val="FF9300"/>
              </a:solidFill>
              <a:latin typeface="微软雅黑" pitchFamily="34" charset="-122"/>
              <a:ea typeface="微软雅黑" pitchFamily="34" charset="-122"/>
            </a:endParaRPr>
          </a:p>
          <a:p>
            <a:pPr marL="342900" indent="-342900">
              <a:lnSpc>
                <a:spcPct val="130000"/>
              </a:lnSpc>
            </a:pPr>
            <a:endParaRPr lang="en-US" altLang="zh-CN">
              <a:solidFill>
                <a:srgbClr val="FF9300"/>
              </a:solidFill>
              <a:latin typeface="微软雅黑" pitchFamily="34" charset="-122"/>
              <a:ea typeface="微软雅黑" pitchFamily="34" charset="-122"/>
            </a:endParaRPr>
          </a:p>
          <a:p>
            <a:pPr marL="342900" indent="-342900">
              <a:lnSpc>
                <a:spcPct val="130000"/>
              </a:lnSpc>
            </a:pPr>
            <a:endParaRPr lang="en-US" altLang="zh-CN">
              <a:solidFill>
                <a:srgbClr val="FF9300"/>
              </a:solidFill>
              <a:latin typeface="微软雅黑" pitchFamily="34" charset="-122"/>
              <a:ea typeface="微软雅黑" pitchFamily="34" charset="-122"/>
            </a:endParaRPr>
          </a:p>
        </p:txBody>
      </p:sp>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52226" name="Group 7"/>
          <p:cNvGrpSpPr>
            <a:grpSpLocks/>
          </p:cNvGrpSpPr>
          <p:nvPr/>
        </p:nvGrpSpPr>
        <p:grpSpPr bwMode="auto">
          <a:xfrm>
            <a:off x="0" y="0"/>
            <a:ext cx="12198350" cy="6858000"/>
            <a:chOff x="0" y="0"/>
            <a:chExt cx="7684" cy="4332"/>
          </a:xfrm>
        </p:grpSpPr>
        <p:pic>
          <p:nvPicPr>
            <p:cNvPr id="52230" name="Picture 2" descr="2"/>
            <p:cNvPicPr>
              <a:picLocks noChangeAspect="1" noChangeArrowheads="1"/>
            </p:cNvPicPr>
            <p:nvPr/>
          </p:nvPicPr>
          <p:blipFill>
            <a:blip r:embed="rId2" cstate="print"/>
            <a:srcRect/>
            <a:stretch>
              <a:fillRect/>
            </a:stretch>
          </p:blipFill>
          <p:spPr bwMode="auto">
            <a:xfrm>
              <a:off x="0" y="0"/>
              <a:ext cx="7684" cy="4332"/>
            </a:xfrm>
            <a:prstGeom prst="rect">
              <a:avLst/>
            </a:prstGeom>
            <a:noFill/>
            <a:ln w="9525">
              <a:noFill/>
              <a:miter lim="800000"/>
              <a:headEnd/>
              <a:tailEnd/>
            </a:ln>
          </p:spPr>
        </p:pic>
        <p:pic>
          <p:nvPicPr>
            <p:cNvPr id="52231" name="Picture 4"/>
            <p:cNvPicPr>
              <a:picLocks noChangeAspect="1" noChangeArrowheads="1"/>
            </p:cNvPicPr>
            <p:nvPr/>
          </p:nvPicPr>
          <p:blipFill>
            <a:blip r:embed="rId3" cstate="print"/>
            <a:srcRect/>
            <a:stretch>
              <a:fillRect/>
            </a:stretch>
          </p:blipFill>
          <p:spPr bwMode="auto">
            <a:xfrm>
              <a:off x="0" y="0"/>
              <a:ext cx="3388" cy="2069"/>
            </a:xfrm>
            <a:prstGeom prst="rect">
              <a:avLst/>
            </a:prstGeom>
            <a:noFill/>
            <a:ln w="9525">
              <a:noFill/>
              <a:miter lim="800000"/>
              <a:headEnd/>
              <a:tailEnd/>
            </a:ln>
          </p:spPr>
        </p:pic>
        <p:pic>
          <p:nvPicPr>
            <p:cNvPr id="52232" name="Picture 5"/>
            <p:cNvPicPr>
              <a:picLocks noChangeAspect="1" noChangeArrowheads="1"/>
            </p:cNvPicPr>
            <p:nvPr/>
          </p:nvPicPr>
          <p:blipFill>
            <a:blip r:embed="rId4" cstate="print"/>
            <a:srcRect/>
            <a:stretch>
              <a:fillRect/>
            </a:stretch>
          </p:blipFill>
          <p:spPr bwMode="auto">
            <a:xfrm>
              <a:off x="0" y="1253"/>
              <a:ext cx="3207" cy="1088"/>
            </a:xfrm>
            <a:prstGeom prst="rect">
              <a:avLst/>
            </a:prstGeom>
            <a:noFill/>
            <a:ln w="9525">
              <a:noFill/>
              <a:miter lim="800000"/>
              <a:headEnd/>
              <a:tailEnd/>
            </a:ln>
          </p:spPr>
        </p:pic>
        <p:pic>
          <p:nvPicPr>
            <p:cNvPr id="52233" name="Picture 6"/>
            <p:cNvPicPr>
              <a:picLocks noChangeAspect="1" noChangeArrowheads="1"/>
            </p:cNvPicPr>
            <p:nvPr/>
          </p:nvPicPr>
          <p:blipFill>
            <a:blip r:embed="rId4" cstate="print"/>
            <a:srcRect/>
            <a:stretch>
              <a:fillRect/>
            </a:stretch>
          </p:blipFill>
          <p:spPr bwMode="auto">
            <a:xfrm>
              <a:off x="0" y="1933"/>
              <a:ext cx="2844" cy="1043"/>
            </a:xfrm>
            <a:prstGeom prst="rect">
              <a:avLst/>
            </a:prstGeom>
            <a:noFill/>
            <a:ln w="9525">
              <a:noFill/>
              <a:miter lim="800000"/>
              <a:headEnd/>
              <a:tailEnd/>
            </a:ln>
          </p:spPr>
        </p:pic>
      </p:grpSp>
      <p:sp>
        <p:nvSpPr>
          <p:cNvPr id="52227" name="矩形 4"/>
          <p:cNvSpPr>
            <a:spLocks noChangeArrowheads="1"/>
          </p:cNvSpPr>
          <p:nvPr/>
        </p:nvSpPr>
        <p:spPr bwMode="auto">
          <a:xfrm>
            <a:off x="0" y="836613"/>
            <a:ext cx="5883275" cy="1655762"/>
          </a:xfrm>
          <a:prstGeom prst="rect">
            <a:avLst/>
          </a:prstGeom>
          <a:solidFill>
            <a:srgbClr val="F2F2F2">
              <a:alpha val="78038"/>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52228" name="TextBox 6"/>
          <p:cNvSpPr txBox="1">
            <a:spLocks noChangeArrowheads="1"/>
          </p:cNvSpPr>
          <p:nvPr/>
        </p:nvSpPr>
        <p:spPr bwMode="auto">
          <a:xfrm>
            <a:off x="195263" y="1125538"/>
            <a:ext cx="5113337" cy="1006475"/>
          </a:xfrm>
          <a:prstGeom prst="rect">
            <a:avLst/>
          </a:prstGeom>
          <a:noFill/>
          <a:ln w="9525">
            <a:noFill/>
            <a:miter lim="800000"/>
            <a:headEnd/>
            <a:tailEnd/>
          </a:ln>
        </p:spPr>
        <p:txBody>
          <a:bodyPr>
            <a:spAutoFit/>
          </a:bodyPr>
          <a:lstStyle/>
          <a:p>
            <a:pPr marL="342900" indent="-342900"/>
            <a:r>
              <a:rPr lang="zh-CN" altLang="en-US" sz="6000" b="1">
                <a:solidFill>
                  <a:srgbClr val="FF9300"/>
                </a:solidFill>
                <a:latin typeface="微软雅黑" pitchFamily="34" charset="-122"/>
                <a:ea typeface="微软雅黑" pitchFamily="34" charset="-122"/>
              </a:rPr>
              <a:t>  褚橙</a:t>
            </a:r>
            <a:r>
              <a:rPr lang="en-US" altLang="zh-CN" sz="6000" b="1">
                <a:solidFill>
                  <a:srgbClr val="FF9300"/>
                </a:solidFill>
                <a:latin typeface="微软雅黑" pitchFamily="34" charset="-122"/>
                <a:ea typeface="微软雅黑" pitchFamily="34" charset="-122"/>
              </a:rPr>
              <a:t>=</a:t>
            </a:r>
            <a:r>
              <a:rPr lang="zh-CN" altLang="en-US" sz="6000" b="1">
                <a:solidFill>
                  <a:srgbClr val="FF9300"/>
                </a:solidFill>
                <a:latin typeface="微软雅黑" pitchFamily="34" charset="-122"/>
                <a:ea typeface="微软雅黑" pitchFamily="34" charset="-122"/>
              </a:rPr>
              <a:t>励志橙</a:t>
            </a:r>
            <a:r>
              <a:rPr lang="zh-CN" altLang="en-US" sz="6000">
                <a:solidFill>
                  <a:srgbClr val="595959"/>
                </a:solidFill>
                <a:latin typeface="微软雅黑" pitchFamily="34" charset="-122"/>
                <a:ea typeface="微软雅黑" pitchFamily="34" charset="-122"/>
              </a:rPr>
              <a:t>     </a:t>
            </a:r>
            <a:endParaRPr lang="en-US" altLang="zh-CN" sz="6000">
              <a:solidFill>
                <a:srgbClr val="FF9300"/>
              </a:solidFill>
              <a:latin typeface="微软雅黑" pitchFamily="34" charset="-122"/>
              <a:ea typeface="微软雅黑" pitchFamily="34" charset="-122"/>
            </a:endParaRPr>
          </a:p>
        </p:txBody>
      </p:sp>
      <p:pic>
        <p:nvPicPr>
          <p:cNvPr id="52229" name="Picture 2" descr="d:\program files (x86)\360se6\User Data\temp\001qMSIrty6EWn6xhoi1e&amp;690.jpg"/>
          <p:cNvPicPr>
            <a:picLocks noChangeAspect="1" noChangeArrowheads="1"/>
          </p:cNvPicPr>
          <p:nvPr/>
        </p:nvPicPr>
        <p:blipFill>
          <a:blip r:embed="rId5" cstate="print"/>
          <a:srcRect/>
          <a:stretch>
            <a:fillRect/>
          </a:stretch>
        </p:blipFill>
        <p:spPr bwMode="auto">
          <a:xfrm>
            <a:off x="0" y="2357438"/>
            <a:ext cx="6599238" cy="4291012"/>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descr="2011123001"/>
          <p:cNvPicPr>
            <a:picLocks noChangeAspect="1" noChangeArrowheads="1"/>
          </p:cNvPicPr>
          <p:nvPr/>
        </p:nvPicPr>
        <p:blipFill>
          <a:blip r:embed="rId2" cstate="print"/>
          <a:srcRect/>
          <a:stretch>
            <a:fillRect/>
          </a:stretch>
        </p:blipFill>
        <p:spPr bwMode="auto">
          <a:xfrm>
            <a:off x="0" y="0"/>
            <a:ext cx="12198350" cy="6831013"/>
          </a:xfrm>
          <a:prstGeom prst="rect">
            <a:avLst/>
          </a:prstGeom>
          <a:noFill/>
          <a:ln w="9525">
            <a:noFill/>
            <a:miter lim="800000"/>
            <a:headEnd/>
            <a:tailEnd/>
          </a:ln>
        </p:spPr>
      </p:pic>
      <p:sp>
        <p:nvSpPr>
          <p:cNvPr id="80901" name="文本占位符 2"/>
          <p:cNvSpPr>
            <a:spLocks noChangeArrowheads="1"/>
          </p:cNvSpPr>
          <p:nvPr/>
        </p:nvSpPr>
        <p:spPr bwMode="auto">
          <a:xfrm>
            <a:off x="5238750" y="2276475"/>
            <a:ext cx="3797300" cy="1524000"/>
          </a:xfrm>
          <a:prstGeom prst="rect">
            <a:avLst/>
          </a:prstGeom>
          <a:noFill/>
          <a:ln w="9525">
            <a:noFill/>
            <a:miter lim="800000"/>
            <a:headEnd/>
            <a:tailEnd/>
          </a:ln>
        </p:spPr>
        <p:txBody>
          <a:bodyPr/>
          <a:lstStyle/>
          <a:p>
            <a:pPr marL="342900" indent="-342900" eaLnBrk="0" hangingPunct="0">
              <a:spcBef>
                <a:spcPct val="20000"/>
              </a:spcBef>
              <a:buFont typeface="Arial" pitchFamily="34" charset="0"/>
              <a:buNone/>
            </a:pPr>
            <a:endParaRPr lang="zh-CN" altLang="en-US">
              <a:solidFill>
                <a:srgbClr val="000000"/>
              </a:solidFill>
              <a:latin typeface="微软雅黑" pitchFamily="34" charset="-122"/>
              <a:ea typeface="微软雅黑" pitchFamily="34" charset="-122"/>
              <a:sym typeface="微软雅黑" pitchFamily="34" charset="-122"/>
            </a:endParaRPr>
          </a:p>
        </p:txBody>
      </p:sp>
      <p:grpSp>
        <p:nvGrpSpPr>
          <p:cNvPr id="53252" name="Group 6"/>
          <p:cNvGrpSpPr>
            <a:grpSpLocks/>
          </p:cNvGrpSpPr>
          <p:nvPr/>
        </p:nvGrpSpPr>
        <p:grpSpPr bwMode="auto">
          <a:xfrm>
            <a:off x="0" y="1268413"/>
            <a:ext cx="12198350" cy="2511425"/>
            <a:chOff x="0" y="0"/>
            <a:chExt cx="9139459" cy="2367288"/>
          </a:xfrm>
        </p:grpSpPr>
        <p:sp>
          <p:nvSpPr>
            <p:cNvPr id="53255" name="矩形 4"/>
            <p:cNvSpPr>
              <a:spLocks noChangeArrowheads="1"/>
            </p:cNvSpPr>
            <p:nvPr/>
          </p:nvSpPr>
          <p:spPr bwMode="auto">
            <a:xfrm>
              <a:off x="0" y="0"/>
              <a:ext cx="9139459" cy="2367288"/>
            </a:xfrm>
            <a:prstGeom prst="rect">
              <a:avLst/>
            </a:prstGeom>
            <a:solidFill>
              <a:srgbClr val="F2F2F2">
                <a:alpha val="78038"/>
              </a:srgbClr>
            </a:solidFill>
            <a:ln w="9525">
              <a:noFill/>
              <a:miter lim="800000"/>
              <a:headEnd/>
              <a:tailEnd/>
            </a:ln>
          </p:spPr>
          <p:txBody>
            <a:bodyPr anchor="ctr"/>
            <a:lstStyle/>
            <a:p>
              <a:pPr algn="ctr" eaLnBrk="0" hangingPunct="0">
                <a:buFont typeface="Arial" pitchFamily="34" charset="0"/>
                <a:buNone/>
              </a:pPr>
              <a:endParaRPr lang="zh-CN" altLang="en-US">
                <a:solidFill>
                  <a:srgbClr val="FFFFFF"/>
                </a:solidFill>
                <a:latin typeface="宋体" pitchFamily="2" charset="-122"/>
                <a:sym typeface="宋体" pitchFamily="2" charset="-122"/>
              </a:endParaRPr>
            </a:p>
          </p:txBody>
        </p:sp>
        <p:sp>
          <p:nvSpPr>
            <p:cNvPr id="53256" name="TextBox 8"/>
            <p:cNvSpPr>
              <a:spLocks noChangeArrowheads="1"/>
            </p:cNvSpPr>
            <p:nvPr/>
          </p:nvSpPr>
          <p:spPr bwMode="auto">
            <a:xfrm>
              <a:off x="821885" y="176574"/>
              <a:ext cx="8209337" cy="445924"/>
            </a:xfrm>
            <a:prstGeom prst="rect">
              <a:avLst/>
            </a:prstGeom>
            <a:noFill/>
            <a:ln w="9525">
              <a:noFill/>
              <a:miter lim="800000"/>
              <a:headEnd/>
              <a:tailEnd/>
            </a:ln>
          </p:spPr>
          <p:txBody>
            <a:bodyPr>
              <a:spAutoFit/>
            </a:bodyPr>
            <a:lstStyle/>
            <a:p>
              <a:pPr eaLnBrk="0" hangingPunct="0">
                <a:lnSpc>
                  <a:spcPts val="3000"/>
                </a:lnSpc>
                <a:buFont typeface="Arial" pitchFamily="34" charset="0"/>
                <a:buNone/>
              </a:pPr>
              <a:endParaRPr lang="en-US" altLang="zh-CN" sz="4000" b="1">
                <a:ea typeface="微软雅黑" pitchFamily="34" charset="-122"/>
                <a:sym typeface="微软雅黑" pitchFamily="34" charset="-122"/>
              </a:endParaRPr>
            </a:p>
          </p:txBody>
        </p:sp>
      </p:grpSp>
      <p:sp>
        <p:nvSpPr>
          <p:cNvPr id="80905" name="TextBox 7"/>
          <p:cNvSpPr>
            <a:spLocks noChangeArrowheads="1"/>
          </p:cNvSpPr>
          <p:nvPr/>
        </p:nvSpPr>
        <p:spPr bwMode="auto">
          <a:xfrm>
            <a:off x="8186738" y="2565400"/>
            <a:ext cx="3384550" cy="1235075"/>
          </a:xfrm>
          <a:prstGeom prst="rect">
            <a:avLst/>
          </a:prstGeom>
          <a:noFill/>
          <a:ln w="9525">
            <a:noFill/>
            <a:miter lim="800000"/>
            <a:headEnd/>
            <a:tailEnd/>
          </a:ln>
        </p:spPr>
        <p:txBody>
          <a:bodyPr>
            <a:spAutoFit/>
          </a:bodyPr>
          <a:lstStyle/>
          <a:p>
            <a:pPr marL="285750" indent="-285750" eaLnBrk="0" hangingPunct="0">
              <a:lnSpc>
                <a:spcPts val="3000"/>
              </a:lnSpc>
              <a:buFont typeface="Wingdings" pitchFamily="2" charset="2"/>
              <a:buChar char="Ø"/>
            </a:pPr>
            <a:r>
              <a:rPr lang="zh-CN" altLang="zh-CN" sz="2000" b="1">
                <a:solidFill>
                  <a:srgbClr val="000000"/>
                </a:solidFill>
                <a:latin typeface="微软雅黑" pitchFamily="34" charset="-122"/>
                <a:ea typeface="微软雅黑" pitchFamily="34" charset="-122"/>
                <a:sym typeface="微软雅黑" pitchFamily="34" charset="-122"/>
              </a:rPr>
              <a:t>CEO营销，</a:t>
            </a:r>
            <a:r>
              <a:rPr lang="zh-CN" altLang="en-US" sz="2000" b="1">
                <a:solidFill>
                  <a:srgbClr val="000000"/>
                </a:solidFill>
                <a:latin typeface="微软雅黑" pitchFamily="34" charset="-122"/>
                <a:ea typeface="微软雅黑" pitchFamily="34" charset="-122"/>
                <a:sym typeface="微软雅黑" pitchFamily="34" charset="-122"/>
              </a:rPr>
              <a:t>引爆噱头</a:t>
            </a:r>
          </a:p>
          <a:p>
            <a:pPr marL="285750" indent="-285750" eaLnBrk="0" hangingPunct="0">
              <a:lnSpc>
                <a:spcPts val="3000"/>
              </a:lnSpc>
              <a:buFont typeface="Wingdings" pitchFamily="2" charset="2"/>
              <a:buChar char="Ø"/>
            </a:pPr>
            <a:r>
              <a:rPr lang="zh-CN" altLang="en-US" sz="2000" b="1">
                <a:solidFill>
                  <a:srgbClr val="000000"/>
                </a:solidFill>
                <a:latin typeface="微软雅黑" pitchFamily="34" charset="-122"/>
                <a:ea typeface="微软雅黑" pitchFamily="34" charset="-122"/>
                <a:sym typeface="微软雅黑" pitchFamily="34" charset="-122"/>
              </a:rPr>
              <a:t>上下齐攻，玩转电商</a:t>
            </a:r>
          </a:p>
          <a:p>
            <a:pPr marL="285750" indent="-285750" eaLnBrk="0" hangingPunct="0">
              <a:lnSpc>
                <a:spcPts val="3000"/>
              </a:lnSpc>
              <a:buFont typeface="Wingdings" pitchFamily="2" charset="2"/>
              <a:buChar char="Ø"/>
            </a:pPr>
            <a:r>
              <a:rPr lang="zh-CN" altLang="zh-CN" sz="2000" b="1">
                <a:solidFill>
                  <a:srgbClr val="000000"/>
                </a:solidFill>
                <a:latin typeface="微软雅黑" pitchFamily="34" charset="-122"/>
                <a:ea typeface="微软雅黑" pitchFamily="34" charset="-122"/>
                <a:sym typeface="微软雅黑" pitchFamily="34" charset="-122"/>
              </a:rPr>
              <a:t>媒体化运营</a:t>
            </a:r>
            <a:r>
              <a:rPr lang="zh-CN" altLang="zh-CN" b="1">
                <a:sym typeface="微软雅黑" pitchFamily="34" charset="-122"/>
              </a:rPr>
              <a:t>，</a:t>
            </a:r>
            <a:r>
              <a:rPr lang="zh-CN" altLang="en-US" sz="2000" b="1">
                <a:solidFill>
                  <a:srgbClr val="000000"/>
                </a:solidFill>
                <a:latin typeface="微软雅黑" pitchFamily="34" charset="-122"/>
                <a:ea typeface="微软雅黑" pitchFamily="34" charset="-122"/>
                <a:sym typeface="微软雅黑" pitchFamily="34" charset="-122"/>
              </a:rPr>
              <a:t>倾橙北京</a:t>
            </a:r>
          </a:p>
        </p:txBody>
      </p:sp>
      <p:sp>
        <p:nvSpPr>
          <p:cNvPr id="80906" name="TextBox 7"/>
          <p:cNvSpPr>
            <a:spLocks noChangeArrowheads="1"/>
          </p:cNvSpPr>
          <p:nvPr/>
        </p:nvSpPr>
        <p:spPr bwMode="auto">
          <a:xfrm>
            <a:off x="1490663" y="1735138"/>
            <a:ext cx="9577387" cy="701675"/>
          </a:xfrm>
          <a:prstGeom prst="rect">
            <a:avLst/>
          </a:prstGeom>
          <a:noFill/>
          <a:ln w="9525">
            <a:noFill/>
            <a:miter lim="800000"/>
            <a:headEnd/>
            <a:tailEnd/>
          </a:ln>
        </p:spPr>
        <p:txBody>
          <a:bodyPr>
            <a:spAutoFit/>
          </a:bodyPr>
          <a:lstStyle/>
          <a:p>
            <a:pPr marL="285750" indent="-285750"/>
            <a:r>
              <a:rPr lang="en-US" sz="4000" b="1">
                <a:ea typeface="微软雅黑" pitchFamily="34" charset="-122"/>
                <a:sym typeface="微软雅黑" pitchFamily="34" charset="-122"/>
              </a:rPr>
              <a:t>二、营销策略</a:t>
            </a:r>
            <a:r>
              <a:rPr lang="zh-CN" altLang="en-US" sz="4000" b="1">
                <a:ea typeface="微软雅黑" pitchFamily="34" charset="-122"/>
                <a:sym typeface="微软雅黑" pitchFamily="34" charset="-122"/>
              </a:rPr>
              <a:t>：借势微博，引爆电商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delay="0"/>
                                  </p:endCondLst>
                                  <p:childTnLst>
                                    <p:set>
                                      <p:cBhvr>
                                        <p:cTn id="6" dur="1" fill="hold">
                                          <p:stCondLst>
                                            <p:cond delay="0"/>
                                          </p:stCondLst>
                                        </p:cTn>
                                        <p:tgtEl>
                                          <p:spTgt spid="80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0905"/>
                                        </p:tgtEl>
                                        <p:attrNameLst>
                                          <p:attrName>style.visibility</p:attrName>
                                        </p:attrNameLst>
                                      </p:cBhvr>
                                      <p:to>
                                        <p:strVal val="visible"/>
                                      </p:to>
                                    </p:set>
                                    <p:animEffect>
                                      <p:cBhvr>
                                        <p:cTn id="11" dur="500"/>
                                        <p:tgtEl>
                                          <p:spTgt spid="8090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0906"/>
                                        </p:tgtEl>
                                        <p:attrNameLst>
                                          <p:attrName>style.visibility</p:attrName>
                                        </p:attrNameLst>
                                      </p:cBhvr>
                                      <p:to>
                                        <p:strVal val="visible"/>
                                      </p:to>
                                    </p:set>
                                    <p:animEffect>
                                      <p:cBhvr>
                                        <p:cTn id="16" dur="500"/>
                                        <p:tgtEl>
                                          <p:spTgt spid="80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bldLvl="0" autoUpdateAnimBg="0"/>
      <p:bldP spid="80905" grpId="0" bldLvl="0" autoUpdateAnimBg="0"/>
      <p:bldP spid="80906" grpId="0" bldLvl="0" autoUpdateAnimBg="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跋涉">
  <a:themeElements>
    <a:clrScheme name="跋涉">
      <a:dk1>
        <a:sysClr val="windowText" lastClr="000000"/>
      </a:dk1>
      <a:lt1>
        <a:sysClr val="window" lastClr="DDDED5"/>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跋涉">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跋涉">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Override1.xml><?xml version="1.0" encoding="utf-8"?>
<a:themeOverride xmlns:a="http://schemas.openxmlformats.org/drawingml/2006/main">
  <a:clrScheme name="跋涉">
    <a:dk1>
      <a:sysClr val="windowText" lastClr="000000"/>
    </a:dk1>
    <a:lt1>
      <a:sysClr val="window" lastClr="DDDED5"/>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Trek</Template>
  <TotalTime>3797</TotalTime>
  <Words>2338</Words>
  <Application>Microsoft Office PowerPoint</Application>
  <PresentationFormat>自定义</PresentationFormat>
  <Paragraphs>154</Paragraphs>
  <Slides>46</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46</vt:i4>
      </vt:variant>
    </vt:vector>
  </HeadingPairs>
  <TitlesOfParts>
    <vt:vector size="65" baseType="lpstr">
      <vt:lpstr>Arial</vt:lpstr>
      <vt:lpstr>宋体</vt:lpstr>
      <vt:lpstr>Franklin Gothic Medium</vt:lpstr>
      <vt:lpstr>隶书</vt:lpstr>
      <vt:lpstr>Franklin Gothic Book</vt:lpstr>
      <vt:lpstr>华文楷体</vt:lpstr>
      <vt:lpstr>Wingdings 2</vt:lpstr>
      <vt:lpstr>Calibri</vt:lpstr>
      <vt:lpstr>微软雅黑</vt:lpstr>
      <vt:lpstr>Arial Unicode MS</vt:lpstr>
      <vt:lpstr>经典繁仿黑</vt:lpstr>
      <vt:lpstr>Microsoft YaHei UI</vt:lpstr>
      <vt:lpstr>Agency FB</vt:lpstr>
      <vt:lpstr>Adobe 宋体 Std L</vt:lpstr>
      <vt:lpstr>Wingdings</vt:lpstr>
      <vt:lpstr>华康俪金黑W8(P)</vt:lpstr>
      <vt:lpstr>Adobe 黑体 Std R</vt:lpstr>
      <vt:lpstr>Times New Roman</vt:lpstr>
      <vt:lpstr>跋涉</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zy</cp:lastModifiedBy>
  <cp:revision>821</cp:revision>
  <dcterms:modified xsi:type="dcterms:W3CDTF">2020-05-19T09:20:05Z</dcterms:modified>
</cp:coreProperties>
</file>